
<file path=[Content_Types].xml><?xml version="1.0" encoding="utf-8"?>
<Types xmlns="http://schemas.openxmlformats.org/package/2006/content-types">
  <Default Extension="png" ContentType="image/png"/>
  <Default Extension="jpeg" ContentType="image/jpeg"/>
  <Default Extension="emf" ContentType="image/x-emf"/>
  <Default Extension="xls" ContentType="application/vnd.ms-excel"/>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7"/>
  </p:notesMasterIdLst>
  <p:sldIdLst>
    <p:sldId id="256" r:id="rId3"/>
    <p:sldId id="334" r:id="rId4"/>
    <p:sldId id="343" r:id="rId5"/>
    <p:sldId id="344" r:id="rId6"/>
    <p:sldId id="345" r:id="rId7"/>
    <p:sldId id="354" r:id="rId8"/>
    <p:sldId id="342" r:id="rId9"/>
    <p:sldId id="357" r:id="rId10"/>
    <p:sldId id="347" r:id="rId11"/>
    <p:sldId id="348" r:id="rId12"/>
    <p:sldId id="352" r:id="rId13"/>
    <p:sldId id="349" r:id="rId14"/>
    <p:sldId id="353" r:id="rId15"/>
    <p:sldId id="351" r:id="rId16"/>
    <p:sldId id="355" r:id="rId17"/>
    <p:sldId id="350" r:id="rId18"/>
    <p:sldId id="356" r:id="rId19"/>
    <p:sldId id="332" r:id="rId20"/>
    <p:sldId id="358" r:id="rId21"/>
    <p:sldId id="324" r:id="rId22"/>
    <p:sldId id="361" r:id="rId23"/>
    <p:sldId id="359" r:id="rId24"/>
    <p:sldId id="341" r:id="rId25"/>
    <p:sldId id="360" r:id="rId26"/>
  </p:sldIdLst>
  <p:sldSz cx="9144000" cy="5143500" type="screen16x9"/>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B2F7A7"/>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95179" autoAdjust="0"/>
  </p:normalViewPr>
  <p:slideViewPr>
    <p:cSldViewPr>
      <p:cViewPr varScale="1">
        <p:scale>
          <a:sx n="96" d="100"/>
          <a:sy n="96" d="100"/>
        </p:scale>
        <p:origin x="90" y="28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_____Microsoft_Excel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_____Microsoft_Excel2.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Protection Test Sales, pcs</a:t>
            </a:r>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ru-RU"/>
        </a:p>
      </c:txPr>
    </c:title>
    <c:autoTitleDeleted val="0"/>
    <c:plotArea>
      <c:layout/>
      <c:pieChart>
        <c:varyColors val="1"/>
        <c:ser>
          <c:idx val="0"/>
          <c:order val="0"/>
          <c:tx>
            <c:strRef>
              <c:f>Лист1!$B$1</c:f>
              <c:strCache>
                <c:ptCount val="1"/>
                <c:pt idx="0">
                  <c:v>Sales</c:v>
                </c:pt>
              </c:strCache>
            </c:strRef>
          </c:tx>
          <c:dPt>
            <c:idx val="0"/>
            <c:bubble3D val="0"/>
            <c:spPr>
              <a:solidFill>
                <a:srgbClr val="0070C0"/>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Lbls>
            <c:dLbl>
              <c:idx val="0"/>
              <c:layout/>
              <c:tx>
                <c:rich>
                  <a:bodyPr/>
                  <a:lstStyle/>
                  <a:p>
                    <a:r>
                      <a:rPr lang="en-US" smtClean="0"/>
                      <a:t>6</a:t>
                    </a:r>
                    <a:endParaRPr lang="en-US" dirty="0"/>
                  </a:p>
                </c:rich>
              </c:tx>
              <c:showLegendKey val="0"/>
              <c:showVal val="1"/>
              <c:showCatName val="0"/>
              <c:showSerName val="0"/>
              <c:showPercent val="0"/>
              <c:showBubbleSize val="0"/>
              <c:extLst>
                <c:ext xmlns:c15="http://schemas.microsoft.com/office/drawing/2012/chart" uri="{CE6537A1-D6FC-4f65-9D91-7224C49458BB}">
                  <c15:layout/>
                </c:ext>
              </c:extLst>
            </c:dLbl>
            <c:spPr>
              <a:solidFill>
                <a:srgbClr val="92D050"/>
              </a:solid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ru-RU"/>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Лист1!$A$2:$A$6</c:f>
              <c:strCache>
                <c:ptCount val="5"/>
                <c:pt idx="0">
                  <c:v>IS Moldelectrica</c:v>
                </c:pt>
                <c:pt idx="1">
                  <c:v>ICS RED Union Fenosa SA</c:v>
                </c:pt>
                <c:pt idx="2">
                  <c:v>SA Termoelectrica</c:v>
                </c:pt>
                <c:pt idx="4">
                  <c:v>Vectro Grup SRL (for company use)</c:v>
                </c:pt>
              </c:strCache>
            </c:strRef>
          </c:cat>
          <c:val>
            <c:numRef>
              <c:f>Лист1!$B$2:$B$6</c:f>
              <c:numCache>
                <c:formatCode>General</c:formatCode>
                <c:ptCount val="5"/>
                <c:pt idx="0">
                  <c:v>6</c:v>
                </c:pt>
                <c:pt idx="1">
                  <c:v>1</c:v>
                </c:pt>
                <c:pt idx="2">
                  <c:v>1</c:v>
                </c:pt>
                <c:pt idx="4">
                  <c:v>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3"/>
        <c:delete val="1"/>
      </c:legendEntry>
      <c:layout>
        <c:manualLayout>
          <c:xMode val="edge"/>
          <c:yMode val="edge"/>
          <c:x val="1.8982649559363379E-2"/>
          <c:y val="0.46703299300493656"/>
          <c:w val="0.41287378509667511"/>
          <c:h val="0.3901927698959564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ru-RU"/>
        </a:p>
      </c:txPr>
    </c:legend>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ru-RU"/>
        </a:p>
      </c:txPr>
    </c:title>
    <c:autoTitleDeleted val="0"/>
    <c:plotArea>
      <c:layout/>
      <c:pieChart>
        <c:varyColors val="1"/>
        <c:ser>
          <c:idx val="0"/>
          <c:order val="0"/>
          <c:tx>
            <c:strRef>
              <c:f>Лист1!$B$1</c:f>
              <c:strCache>
                <c:ptCount val="1"/>
                <c:pt idx="0">
                  <c:v>Lost sales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Lbl>
              <c:idx val="0"/>
              <c:layout/>
              <c:showLegendKey val="0"/>
              <c:showVal val="1"/>
              <c:showCatName val="0"/>
              <c:showSerName val="0"/>
              <c:showPercent val="0"/>
              <c:showBubbleSize val="0"/>
              <c:extLst>
                <c:ext xmlns:c15="http://schemas.microsoft.com/office/drawing/2012/chart" uri="{CE6537A1-D6FC-4f65-9D91-7224C49458BB}">
                  <c15:layout/>
                </c:ext>
              </c:extLst>
            </c:dLbl>
            <c:dLbl>
              <c:idx val="1"/>
              <c:layout/>
              <c:showLegendKey val="0"/>
              <c:showVal val="1"/>
              <c:showCatName val="0"/>
              <c:showSerName val="0"/>
              <c:showPercent val="0"/>
              <c:showBubbleSize val="0"/>
              <c:extLst>
                <c:ext xmlns:c15="http://schemas.microsoft.com/office/drawing/2012/chart" uri="{CE6537A1-D6FC-4f65-9D91-7224C49458BB}">
                  <c15:layout/>
                </c:ext>
              </c:extLst>
            </c:dLbl>
            <c:dLbl>
              <c:idx val="2"/>
              <c:layout/>
              <c:showLegendKey val="0"/>
              <c:showVal val="1"/>
              <c:showCatName val="0"/>
              <c:showSerName val="0"/>
              <c:showPercent val="0"/>
              <c:showBubbleSize val="0"/>
              <c:extLst>
                <c:ext xmlns:c15="http://schemas.microsoft.com/office/drawing/2012/chart" uri="{CE6537A1-D6FC-4f65-9D91-7224C49458BB}">
                  <c15:layout/>
                </c:ext>
              </c:extLst>
            </c:dLbl>
            <c:spPr>
              <a:solidFill>
                <a:schemeClr val="accent5">
                  <a:lumMod val="60000"/>
                  <a:lumOff val="40000"/>
                </a:schemeClr>
              </a:solid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ru-RU"/>
              </a:p>
            </c:txPr>
            <c:showLegendKey val="0"/>
            <c:showVal val="0"/>
            <c:showCatName val="0"/>
            <c:showSerName val="0"/>
            <c:showPercent val="0"/>
            <c:showBubbleSize val="0"/>
            <c:extLst>
              <c:ext xmlns:c15="http://schemas.microsoft.com/office/drawing/2012/chart" uri="{CE6537A1-D6FC-4f65-9D91-7224C49458BB}"/>
            </c:extLst>
          </c:dLbls>
          <c:cat>
            <c:strRef>
              <c:f>Лист1!$A$2:$A$5</c:f>
              <c:strCache>
                <c:ptCount val="3"/>
                <c:pt idx="0">
                  <c:v>IS Moldelectrica</c:v>
                </c:pt>
                <c:pt idx="1">
                  <c:v>Tirotex</c:v>
                </c:pt>
                <c:pt idx="2">
                  <c:v>GC Dniester Energo</c:v>
                </c:pt>
              </c:strCache>
            </c:strRef>
          </c:cat>
          <c:val>
            <c:numRef>
              <c:f>Лист1!$B$2:$B$5</c:f>
              <c:numCache>
                <c:formatCode>General</c:formatCode>
                <c:ptCount val="4"/>
                <c:pt idx="0">
                  <c:v>1</c:v>
                </c:pt>
                <c:pt idx="1">
                  <c:v>1</c:v>
                </c:pt>
                <c:pt idx="2">
                  <c:v>1</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3"/>
        <c:delete val="1"/>
      </c:legendEntry>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ru-RU"/>
        </a:p>
      </c:txPr>
    </c:legend>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36B0FE7-DC4B-4FB6-AF23-E4C2B223537C}" type="doc">
      <dgm:prSet loTypeId="urn:microsoft.com/office/officeart/2005/8/layout/orgChart1" loCatId="hierarchy" qsTypeId="urn:microsoft.com/office/officeart/2005/8/quickstyle/simple1" qsCatId="simple" csTypeId="urn:microsoft.com/office/officeart/2005/8/colors/accent1_2" csCatId="accent1" phldr="1"/>
      <dgm:spPr/>
    </dgm:pt>
    <dgm:pt modelId="{921641C5-E9F2-452C-94E5-24B5D4ED8070}">
      <dgm:prSet custT="1"/>
      <dgm:spPr>
        <a:solidFill>
          <a:srgbClr val="00B050"/>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2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Private Owner</a:t>
          </a:r>
          <a:endParaRPr kumimoji="0" lang="ru-RU" altLang="ru-RU" sz="12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948FC94D-5313-4098-B25E-12F7D31B75C2}" type="parTrans" cxnId="{0302F645-98E1-4654-B1E1-64E9A52507C0}">
      <dgm:prSet/>
      <dgm:spPr/>
      <dgm:t>
        <a:bodyPr/>
        <a:lstStyle/>
        <a:p>
          <a:endParaRPr lang="ru-RU"/>
        </a:p>
      </dgm:t>
    </dgm:pt>
    <dgm:pt modelId="{A06C79A7-A8D4-4660-9398-D9E40F7FEAB8}" type="sibTrans" cxnId="{0302F645-98E1-4654-B1E1-64E9A52507C0}">
      <dgm:prSet/>
      <dgm:spPr/>
      <dgm:t>
        <a:bodyPr/>
        <a:lstStyle/>
        <a:p>
          <a:endParaRPr lang="ru-RU"/>
        </a:p>
      </dgm:t>
    </dgm:pt>
    <dgm:pt modelId="{E63051A8-49CD-4C58-AB42-FAF9FA5B7967}">
      <dgm:prSet custT="1"/>
      <dgm:spPr>
        <a:solidFill>
          <a:srgbClr val="B2F7A7"/>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Administrator</a:t>
          </a:r>
          <a:endParaRPr kumimoji="0" lang="ru-RU"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4E9E79B7-4B72-41DD-A0AF-2625C68F1B89}" type="parTrans" cxnId="{E3A34758-B716-4BDF-A115-92638756981F}">
      <dgm:prSet/>
      <dgm:spPr>
        <a:ln>
          <a:miter lim="800000"/>
          <a:tailEnd type="triangle"/>
        </a:ln>
      </dgm:spPr>
      <dgm:t>
        <a:bodyPr/>
        <a:lstStyle/>
        <a:p>
          <a:endParaRPr lang="ru-RU"/>
        </a:p>
      </dgm:t>
    </dgm:pt>
    <dgm:pt modelId="{159E240E-A57C-4600-AA17-97E88D51719A}" type="sibTrans" cxnId="{E3A34758-B716-4BDF-A115-92638756981F}">
      <dgm:prSet/>
      <dgm:spPr/>
      <dgm:t>
        <a:bodyPr/>
        <a:lstStyle/>
        <a:p>
          <a:endParaRPr lang="ru-RU"/>
        </a:p>
      </dgm:t>
    </dgm:pt>
    <dgm:pt modelId="{F90B962E-1DF8-4276-925F-289803763D04}" type="asst">
      <dgm:prSet custT="1"/>
      <dgm:spPr>
        <a:solidFill>
          <a:schemeClr val="accent5">
            <a:lumMod val="60000"/>
            <a:lumOff val="40000"/>
          </a:schemeClr>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Finance Director</a:t>
          </a:r>
          <a:endParaRPr kumimoji="0" lang="ru-RU"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09B5C333-0B5C-4D8F-A655-AA34EF990BF8}" type="parTrans" cxnId="{CCEBFC40-1A2E-487E-8B67-37D6ADE4C4F3}">
      <dgm:prSet/>
      <dgm:spPr>
        <a:ln>
          <a:tailEnd type="arrow"/>
        </a:ln>
      </dgm:spPr>
      <dgm:t>
        <a:bodyPr/>
        <a:lstStyle/>
        <a:p>
          <a:endParaRPr lang="ru-RU"/>
        </a:p>
      </dgm:t>
    </dgm:pt>
    <dgm:pt modelId="{F3191868-B1ED-4B08-A62D-14044C7AF505}" type="sibTrans" cxnId="{CCEBFC40-1A2E-487E-8B67-37D6ADE4C4F3}">
      <dgm:prSet/>
      <dgm:spPr/>
      <dgm:t>
        <a:bodyPr/>
        <a:lstStyle/>
        <a:p>
          <a:endParaRPr lang="ru-RU"/>
        </a:p>
      </dgm:t>
    </dgm:pt>
    <dgm:pt modelId="{BFF2C02D-0968-477B-A47D-2CD5FCC6C735}">
      <dgm:prSet custT="1"/>
      <dgm:spPr>
        <a:solidFill>
          <a:srgbClr val="00B0F0"/>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Accountants</a:t>
          </a:r>
          <a:endParaRPr kumimoji="0" lang="ru-RU"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935332D6-CC4B-4F25-AA83-C8FD1231ECAB}" type="parTrans" cxnId="{59C0108A-A1C2-4524-831E-F6D254A6881B}">
      <dgm:prSet/>
      <dgm:spPr>
        <a:ln>
          <a:miter lim="800000"/>
          <a:tailEnd type="arrow" w="sm" len="sm"/>
        </a:ln>
      </dgm:spPr>
      <dgm:t>
        <a:bodyPr/>
        <a:lstStyle/>
        <a:p>
          <a:endParaRPr lang="ru-RU"/>
        </a:p>
      </dgm:t>
    </dgm:pt>
    <dgm:pt modelId="{FC6B98A5-C289-4E1F-A5BE-EECEA5C5E1E0}" type="sibTrans" cxnId="{59C0108A-A1C2-4524-831E-F6D254A6881B}">
      <dgm:prSet/>
      <dgm:spPr/>
      <dgm:t>
        <a:bodyPr/>
        <a:lstStyle/>
        <a:p>
          <a:endParaRPr lang="ru-RU"/>
        </a:p>
      </dgm:t>
    </dgm:pt>
    <dgm:pt modelId="{AF66373F-4D93-4881-A8EF-A2BF931A2FA0}" type="asst">
      <dgm:prSet custT="1"/>
      <dgm:spPr>
        <a:solidFill>
          <a:schemeClr val="accent5">
            <a:lumMod val="60000"/>
            <a:lumOff val="40000"/>
          </a:schemeClr>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Technical Director</a:t>
          </a:r>
          <a:endParaRPr kumimoji="0" lang="ru-RU"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122A6390-0802-4A53-A07A-07F264CF66CD}" type="parTrans" cxnId="{2F0B5A3D-B3E9-4FE5-9990-EC7BD123CE3D}">
      <dgm:prSet/>
      <dgm:spPr>
        <a:ln>
          <a:headEnd type="none"/>
          <a:tailEnd type="arrow"/>
        </a:ln>
      </dgm:spPr>
      <dgm:t>
        <a:bodyPr/>
        <a:lstStyle/>
        <a:p>
          <a:endParaRPr lang="ru-RU"/>
        </a:p>
      </dgm:t>
    </dgm:pt>
    <dgm:pt modelId="{38DA8A54-8FDF-4996-A508-D41353D88CB9}" type="sibTrans" cxnId="{2F0B5A3D-B3E9-4FE5-9990-EC7BD123CE3D}">
      <dgm:prSet/>
      <dgm:spPr/>
      <dgm:t>
        <a:bodyPr/>
        <a:lstStyle/>
        <a:p>
          <a:endParaRPr lang="ru-RU"/>
        </a:p>
      </dgm:t>
    </dgm:pt>
    <dgm:pt modelId="{0F402DEB-E8F7-49AE-B118-5160B06ADAB2}">
      <dgm:prSet custT="1"/>
      <dgm:spPr>
        <a:solidFill>
          <a:schemeClr val="tx2">
            <a:lumMod val="20000"/>
            <a:lumOff val="80000"/>
          </a:schemeClr>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Project Managers</a:t>
          </a:r>
          <a:endParaRPr kumimoji="0" lang="ru-RU"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E486A9FF-15A4-4B67-82A7-DEB49CEAC8E9}" type="parTrans" cxnId="{DAC6E111-4114-42EF-978A-42519C8196B1}">
      <dgm:prSet/>
      <dgm:spPr>
        <a:ln>
          <a:tailEnd type="arrow" w="sm" len="sm"/>
        </a:ln>
      </dgm:spPr>
      <dgm:t>
        <a:bodyPr/>
        <a:lstStyle/>
        <a:p>
          <a:endParaRPr lang="ru-RU"/>
        </a:p>
      </dgm:t>
    </dgm:pt>
    <dgm:pt modelId="{5F034F58-786D-46D6-B9F5-BA84F211D418}" type="sibTrans" cxnId="{DAC6E111-4114-42EF-978A-42519C8196B1}">
      <dgm:prSet/>
      <dgm:spPr/>
      <dgm:t>
        <a:bodyPr/>
        <a:lstStyle/>
        <a:p>
          <a:endParaRPr lang="ru-RU"/>
        </a:p>
      </dgm:t>
    </dgm:pt>
    <dgm:pt modelId="{40BAB246-9A70-4ED7-9A8E-3D34F211C8AB}">
      <dgm:prSet custT="1"/>
      <dgm:spPr>
        <a:solidFill>
          <a:srgbClr val="00B0F0"/>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ru-RU" sz="6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Engineers/</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Sales Managers</a:t>
          </a:r>
          <a:endParaRPr kumimoji="0" lang="ru-RU"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ru-RU" altLang="ru-RU" sz="6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4F5CC131-0F8D-4963-8519-0E8DEAE14311}" type="parTrans" cxnId="{70EFF16C-9AD3-47D0-952D-DE1EEB523C71}">
      <dgm:prSet/>
      <dgm:spPr>
        <a:ln>
          <a:miter lim="800000"/>
          <a:tailEnd type="triangle"/>
        </a:ln>
      </dgm:spPr>
      <dgm:t>
        <a:bodyPr/>
        <a:lstStyle/>
        <a:p>
          <a:endParaRPr lang="ru-RU"/>
        </a:p>
      </dgm:t>
    </dgm:pt>
    <dgm:pt modelId="{7DEFB73C-30C3-4E33-B4EA-A8BDF1B278F0}" type="sibTrans" cxnId="{70EFF16C-9AD3-47D0-952D-DE1EEB523C71}">
      <dgm:prSet/>
      <dgm:spPr/>
      <dgm:t>
        <a:bodyPr/>
        <a:lstStyle/>
        <a:p>
          <a:endParaRPr lang="ru-RU"/>
        </a:p>
      </dgm:t>
    </dgm:pt>
    <dgm:pt modelId="{F4061638-62E9-4D7F-8054-F8F2455EF26F}">
      <dgm:prSet custT="1"/>
      <dgm:spPr>
        <a:solidFill>
          <a:schemeClr val="accent4">
            <a:lumMod val="40000"/>
            <a:lumOff val="60000"/>
          </a:schemeClr>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ru-RU" sz="8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Workers</a:t>
          </a:r>
          <a:endParaRPr kumimoji="0" lang="ru-RU"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ru-RU" altLang="ru-RU" sz="8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1C90DB8C-C9DC-474A-9CCF-1D49608C4C98}" type="parTrans" cxnId="{EA2C4377-5001-4C8C-A2F6-DA5813652DE2}">
      <dgm:prSet/>
      <dgm:spPr>
        <a:ln>
          <a:miter lim="800000"/>
          <a:tailEnd type="triangle"/>
        </a:ln>
      </dgm:spPr>
      <dgm:t>
        <a:bodyPr/>
        <a:lstStyle/>
        <a:p>
          <a:endParaRPr lang="ru-RU"/>
        </a:p>
      </dgm:t>
    </dgm:pt>
    <dgm:pt modelId="{CC0EA9AD-E5C6-467C-A264-D092459FC57F}" type="sibTrans" cxnId="{EA2C4377-5001-4C8C-A2F6-DA5813652DE2}">
      <dgm:prSet/>
      <dgm:spPr/>
      <dgm:t>
        <a:bodyPr/>
        <a:lstStyle/>
        <a:p>
          <a:endParaRPr lang="ru-RU"/>
        </a:p>
      </dgm:t>
    </dgm:pt>
    <dgm:pt modelId="{98C9410C-D3B1-49C0-915B-1F7A37BA3711}">
      <dgm:prSet custT="1"/>
      <dgm:spPr>
        <a:solidFill>
          <a:srgbClr val="00B0F0"/>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Designers/ Sales Managers</a:t>
          </a:r>
          <a:endParaRPr kumimoji="0" lang="ru-RU"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586886DE-02AE-49E5-A01E-8792611B0D8C}" type="parTrans" cxnId="{5DAB66A3-6A97-4AE6-915E-43D9D471B31F}">
      <dgm:prSet/>
      <dgm:spPr>
        <a:ln cap="flat" cmpd="sng">
          <a:miter lim="800000"/>
          <a:tailEnd type="triangle"/>
        </a:ln>
      </dgm:spPr>
      <dgm:t>
        <a:bodyPr/>
        <a:lstStyle/>
        <a:p>
          <a:endParaRPr lang="ru-RU"/>
        </a:p>
      </dgm:t>
    </dgm:pt>
    <dgm:pt modelId="{A2A7A5AB-ABF9-4D18-BD59-12986E569E61}" type="sibTrans" cxnId="{5DAB66A3-6A97-4AE6-915E-43D9D471B31F}">
      <dgm:prSet/>
      <dgm:spPr/>
      <dgm:t>
        <a:bodyPr/>
        <a:lstStyle/>
        <a:p>
          <a:endParaRPr lang="ru-RU"/>
        </a:p>
      </dgm:t>
    </dgm:pt>
    <dgm:pt modelId="{9E16F5C8-22DD-4C9C-8A22-38A8C2A5C007}">
      <dgm:prSet custT="1"/>
      <dgm:spPr>
        <a:solidFill>
          <a:schemeClr val="accent4">
            <a:lumMod val="40000"/>
            <a:lumOff val="60000"/>
          </a:schemeClr>
        </a:solidFill>
      </dgm:spPr>
      <dgm: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Drivers</a:t>
          </a:r>
          <a:endParaRPr kumimoji="0" lang="ru-RU" altLang="ru-RU" sz="10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dgm:t>
    </dgm:pt>
    <dgm:pt modelId="{4893CCEC-462F-4F8F-BE17-DF61EC069B65}" type="parTrans" cxnId="{E9471859-3A83-4B68-80E1-C5E524A5E49D}">
      <dgm:prSet/>
      <dgm:spPr>
        <a:ln>
          <a:tailEnd type="arrow" w="sm" len="sm"/>
        </a:ln>
      </dgm:spPr>
      <dgm:t>
        <a:bodyPr/>
        <a:lstStyle/>
        <a:p>
          <a:endParaRPr lang="ru-RU"/>
        </a:p>
      </dgm:t>
    </dgm:pt>
    <dgm:pt modelId="{B87FFDDF-5710-4084-A2C1-CDFD5BED7866}" type="sibTrans" cxnId="{E9471859-3A83-4B68-80E1-C5E524A5E49D}">
      <dgm:prSet/>
      <dgm:spPr/>
      <dgm:t>
        <a:bodyPr/>
        <a:lstStyle/>
        <a:p>
          <a:endParaRPr lang="ru-RU"/>
        </a:p>
      </dgm:t>
    </dgm:pt>
    <dgm:pt modelId="{21227502-600A-43E4-A6DF-BE52CFD9E005}" type="pres">
      <dgm:prSet presAssocID="{D36B0FE7-DC4B-4FB6-AF23-E4C2B223537C}" presName="hierChild1" presStyleCnt="0">
        <dgm:presLayoutVars>
          <dgm:orgChart val="1"/>
          <dgm:chPref val="1"/>
          <dgm:dir/>
          <dgm:animOne val="branch"/>
          <dgm:animLvl val="lvl"/>
          <dgm:resizeHandles/>
        </dgm:presLayoutVars>
      </dgm:prSet>
      <dgm:spPr/>
    </dgm:pt>
    <dgm:pt modelId="{9BC58A70-AE7D-48CF-95F2-F9354C5CBFF6}" type="pres">
      <dgm:prSet presAssocID="{921641C5-E9F2-452C-94E5-24B5D4ED8070}" presName="hierRoot1" presStyleCnt="0">
        <dgm:presLayoutVars>
          <dgm:hierBranch/>
        </dgm:presLayoutVars>
      </dgm:prSet>
      <dgm:spPr/>
    </dgm:pt>
    <dgm:pt modelId="{BAE37BD2-0848-43AB-B634-DCFDFE175221}" type="pres">
      <dgm:prSet presAssocID="{921641C5-E9F2-452C-94E5-24B5D4ED8070}" presName="rootComposite1" presStyleCnt="0"/>
      <dgm:spPr/>
    </dgm:pt>
    <dgm:pt modelId="{08336E6C-D716-4E7C-9839-015281D6B96A}" type="pres">
      <dgm:prSet presAssocID="{921641C5-E9F2-452C-94E5-24B5D4ED8070}" presName="rootText1" presStyleLbl="node0" presStyleIdx="0" presStyleCnt="1">
        <dgm:presLayoutVars>
          <dgm:chPref val="3"/>
        </dgm:presLayoutVars>
      </dgm:prSet>
      <dgm:spPr>
        <a:prstGeom prst="flowChartAlternateProcess">
          <a:avLst/>
        </a:prstGeom>
      </dgm:spPr>
      <dgm:t>
        <a:bodyPr/>
        <a:lstStyle/>
        <a:p>
          <a:endParaRPr lang="ru-RU"/>
        </a:p>
      </dgm:t>
    </dgm:pt>
    <dgm:pt modelId="{713E226B-16FC-4E94-971E-41DD958F8341}" type="pres">
      <dgm:prSet presAssocID="{921641C5-E9F2-452C-94E5-24B5D4ED8070}" presName="rootConnector1" presStyleLbl="node1" presStyleIdx="0" presStyleCnt="0"/>
      <dgm:spPr/>
      <dgm:t>
        <a:bodyPr/>
        <a:lstStyle/>
        <a:p>
          <a:endParaRPr lang="ru-RU"/>
        </a:p>
      </dgm:t>
    </dgm:pt>
    <dgm:pt modelId="{0D254965-8DA9-4926-9924-D9E07B2CA3E9}" type="pres">
      <dgm:prSet presAssocID="{921641C5-E9F2-452C-94E5-24B5D4ED8070}" presName="hierChild2" presStyleCnt="0"/>
      <dgm:spPr/>
    </dgm:pt>
    <dgm:pt modelId="{8C332247-D9A2-4BE4-B86A-CC2BC39DA3E1}" type="pres">
      <dgm:prSet presAssocID="{4E9E79B7-4B72-41DD-A0AF-2625C68F1B89}" presName="Name35" presStyleLbl="parChTrans1D2" presStyleIdx="0" presStyleCnt="1"/>
      <dgm:spPr/>
      <dgm:t>
        <a:bodyPr/>
        <a:lstStyle/>
        <a:p>
          <a:endParaRPr lang="ru-RU"/>
        </a:p>
      </dgm:t>
    </dgm:pt>
    <dgm:pt modelId="{72ADA6D7-4FF4-4B42-A463-665A5D8F35BE}" type="pres">
      <dgm:prSet presAssocID="{E63051A8-49CD-4C58-AB42-FAF9FA5B7967}" presName="hierRoot2" presStyleCnt="0">
        <dgm:presLayoutVars>
          <dgm:hierBranch/>
        </dgm:presLayoutVars>
      </dgm:prSet>
      <dgm:spPr/>
    </dgm:pt>
    <dgm:pt modelId="{7617E20E-70B5-4FAE-AAD1-CFEC7C6F4AC1}" type="pres">
      <dgm:prSet presAssocID="{E63051A8-49CD-4C58-AB42-FAF9FA5B7967}" presName="rootComposite" presStyleCnt="0"/>
      <dgm:spPr/>
    </dgm:pt>
    <dgm:pt modelId="{028F5B87-1E4B-4395-94FF-B8E1A07E2317}" type="pres">
      <dgm:prSet presAssocID="{E63051A8-49CD-4C58-AB42-FAF9FA5B7967}" presName="rootText" presStyleLbl="node2" presStyleIdx="0" presStyleCnt="1" custLinFactNeighborX="-871" custLinFactNeighborY="-2025">
        <dgm:presLayoutVars>
          <dgm:chPref val="3"/>
        </dgm:presLayoutVars>
      </dgm:prSet>
      <dgm:spPr/>
      <dgm:t>
        <a:bodyPr/>
        <a:lstStyle/>
        <a:p>
          <a:endParaRPr lang="ru-RU"/>
        </a:p>
      </dgm:t>
    </dgm:pt>
    <dgm:pt modelId="{02C3ED5E-286B-4BC8-A672-AB5AA5823D42}" type="pres">
      <dgm:prSet presAssocID="{E63051A8-49CD-4C58-AB42-FAF9FA5B7967}" presName="rootConnector" presStyleLbl="node2" presStyleIdx="0" presStyleCnt="1"/>
      <dgm:spPr/>
      <dgm:t>
        <a:bodyPr/>
        <a:lstStyle/>
        <a:p>
          <a:endParaRPr lang="ru-RU"/>
        </a:p>
      </dgm:t>
    </dgm:pt>
    <dgm:pt modelId="{190E52B0-E17B-46E5-8AA7-EBB6129C09C9}" type="pres">
      <dgm:prSet presAssocID="{E63051A8-49CD-4C58-AB42-FAF9FA5B7967}" presName="hierChild4" presStyleCnt="0"/>
      <dgm:spPr/>
    </dgm:pt>
    <dgm:pt modelId="{3339FA75-72A3-404C-AF72-BEDE5EACB9F2}" type="pres">
      <dgm:prSet presAssocID="{E63051A8-49CD-4C58-AB42-FAF9FA5B7967}" presName="hierChild5" presStyleCnt="0"/>
      <dgm:spPr/>
    </dgm:pt>
    <dgm:pt modelId="{7DD35FC1-2D68-4838-98B6-3C1600A407D0}" type="pres">
      <dgm:prSet presAssocID="{09B5C333-0B5C-4D8F-A655-AA34EF990BF8}" presName="Name111" presStyleLbl="parChTrans1D3" presStyleIdx="0" presStyleCnt="2"/>
      <dgm:spPr/>
      <dgm:t>
        <a:bodyPr/>
        <a:lstStyle/>
        <a:p>
          <a:endParaRPr lang="ru-RU"/>
        </a:p>
      </dgm:t>
    </dgm:pt>
    <dgm:pt modelId="{0866F59F-C97B-498A-98A6-786ABE475390}" type="pres">
      <dgm:prSet presAssocID="{F90B962E-1DF8-4276-925F-289803763D04}" presName="hierRoot3" presStyleCnt="0">
        <dgm:presLayoutVars>
          <dgm:hierBranch/>
        </dgm:presLayoutVars>
      </dgm:prSet>
      <dgm:spPr/>
    </dgm:pt>
    <dgm:pt modelId="{7A557983-365D-4687-AE2A-CF6714B1F171}" type="pres">
      <dgm:prSet presAssocID="{F90B962E-1DF8-4276-925F-289803763D04}" presName="rootComposite3" presStyleCnt="0"/>
      <dgm:spPr/>
    </dgm:pt>
    <dgm:pt modelId="{1B29BA02-E94C-4849-90DA-4A46010B9551}" type="pres">
      <dgm:prSet presAssocID="{F90B962E-1DF8-4276-925F-289803763D04}" presName="rootText3" presStyleLbl="asst2" presStyleIdx="0" presStyleCnt="2" custLinFactNeighborX="-69393" custLinFactNeighborY="-38234">
        <dgm:presLayoutVars>
          <dgm:chPref val="3"/>
        </dgm:presLayoutVars>
      </dgm:prSet>
      <dgm:spPr/>
      <dgm:t>
        <a:bodyPr/>
        <a:lstStyle/>
        <a:p>
          <a:endParaRPr lang="ru-RU"/>
        </a:p>
      </dgm:t>
    </dgm:pt>
    <dgm:pt modelId="{7CE1B90C-9165-4008-B70A-9C5A174A7979}" type="pres">
      <dgm:prSet presAssocID="{F90B962E-1DF8-4276-925F-289803763D04}" presName="rootConnector3" presStyleLbl="asst2" presStyleIdx="0" presStyleCnt="2"/>
      <dgm:spPr/>
      <dgm:t>
        <a:bodyPr/>
        <a:lstStyle/>
        <a:p>
          <a:endParaRPr lang="ru-RU"/>
        </a:p>
      </dgm:t>
    </dgm:pt>
    <dgm:pt modelId="{B0887975-CAE2-41AD-9F9C-19DB1ACBC51E}" type="pres">
      <dgm:prSet presAssocID="{F90B962E-1DF8-4276-925F-289803763D04}" presName="hierChild6" presStyleCnt="0"/>
      <dgm:spPr/>
    </dgm:pt>
    <dgm:pt modelId="{FC35CF29-C314-4015-BF69-1DC6A1439E25}" type="pres">
      <dgm:prSet presAssocID="{935332D6-CC4B-4F25-AA83-C8FD1231ECAB}" presName="Name35" presStyleLbl="parChTrans1D4" presStyleIdx="0" presStyleCnt="6"/>
      <dgm:spPr/>
      <dgm:t>
        <a:bodyPr/>
        <a:lstStyle/>
        <a:p>
          <a:endParaRPr lang="ru-RU"/>
        </a:p>
      </dgm:t>
    </dgm:pt>
    <dgm:pt modelId="{FB8A8B28-5EE5-4B36-AEC7-8958B14AE0B1}" type="pres">
      <dgm:prSet presAssocID="{BFF2C02D-0968-477B-A47D-2CD5FCC6C735}" presName="hierRoot2" presStyleCnt="0">
        <dgm:presLayoutVars>
          <dgm:hierBranch val="r"/>
        </dgm:presLayoutVars>
      </dgm:prSet>
      <dgm:spPr/>
    </dgm:pt>
    <dgm:pt modelId="{8A825795-BA2B-4704-A263-83721BC71DE8}" type="pres">
      <dgm:prSet presAssocID="{BFF2C02D-0968-477B-A47D-2CD5FCC6C735}" presName="rootComposite" presStyleCnt="0"/>
      <dgm:spPr/>
    </dgm:pt>
    <dgm:pt modelId="{7CF65510-5B19-4718-BA2D-842B601C57D5}" type="pres">
      <dgm:prSet presAssocID="{BFF2C02D-0968-477B-A47D-2CD5FCC6C735}" presName="rootText" presStyleLbl="node4" presStyleIdx="0" presStyleCnt="6" custAng="0" custLinFactY="34165" custLinFactNeighborX="-69394" custLinFactNeighborY="100000">
        <dgm:presLayoutVars>
          <dgm:chPref val="3"/>
        </dgm:presLayoutVars>
      </dgm:prSet>
      <dgm:spPr/>
      <dgm:t>
        <a:bodyPr/>
        <a:lstStyle/>
        <a:p>
          <a:endParaRPr lang="ru-RU"/>
        </a:p>
      </dgm:t>
    </dgm:pt>
    <dgm:pt modelId="{56F4FD5D-AB3B-4B81-BD4F-BB40B2CE7831}" type="pres">
      <dgm:prSet presAssocID="{BFF2C02D-0968-477B-A47D-2CD5FCC6C735}" presName="rootConnector" presStyleLbl="node4" presStyleIdx="0" presStyleCnt="6"/>
      <dgm:spPr/>
      <dgm:t>
        <a:bodyPr/>
        <a:lstStyle/>
        <a:p>
          <a:endParaRPr lang="ru-RU"/>
        </a:p>
      </dgm:t>
    </dgm:pt>
    <dgm:pt modelId="{0FF6E2E5-025F-4829-B8FF-BC2BEE86CB80}" type="pres">
      <dgm:prSet presAssocID="{BFF2C02D-0968-477B-A47D-2CD5FCC6C735}" presName="hierChild4" presStyleCnt="0"/>
      <dgm:spPr/>
    </dgm:pt>
    <dgm:pt modelId="{6343CC70-801F-4182-B72B-34D8604EA866}" type="pres">
      <dgm:prSet presAssocID="{BFF2C02D-0968-477B-A47D-2CD5FCC6C735}" presName="hierChild5" presStyleCnt="0"/>
      <dgm:spPr/>
    </dgm:pt>
    <dgm:pt modelId="{BD9F655C-86BC-4DE3-A266-EC331D8FA720}" type="pres">
      <dgm:prSet presAssocID="{F90B962E-1DF8-4276-925F-289803763D04}" presName="hierChild7" presStyleCnt="0"/>
      <dgm:spPr/>
    </dgm:pt>
    <dgm:pt modelId="{161C074A-458D-456B-82E8-8706DAAB9F39}" type="pres">
      <dgm:prSet presAssocID="{122A6390-0802-4A53-A07A-07F264CF66CD}" presName="Name111" presStyleLbl="parChTrans1D3" presStyleIdx="1" presStyleCnt="2"/>
      <dgm:spPr/>
      <dgm:t>
        <a:bodyPr/>
        <a:lstStyle/>
        <a:p>
          <a:endParaRPr lang="ru-RU"/>
        </a:p>
      </dgm:t>
    </dgm:pt>
    <dgm:pt modelId="{643377BF-5B03-485C-A2ED-632DB3062910}" type="pres">
      <dgm:prSet presAssocID="{AF66373F-4D93-4881-A8EF-A2BF931A2FA0}" presName="hierRoot3" presStyleCnt="0">
        <dgm:presLayoutVars>
          <dgm:hierBranch/>
        </dgm:presLayoutVars>
      </dgm:prSet>
      <dgm:spPr/>
    </dgm:pt>
    <dgm:pt modelId="{52BD3FA9-0784-4F96-8241-AE1A825AB31B}" type="pres">
      <dgm:prSet presAssocID="{AF66373F-4D93-4881-A8EF-A2BF931A2FA0}" presName="rootComposite3" presStyleCnt="0"/>
      <dgm:spPr/>
    </dgm:pt>
    <dgm:pt modelId="{48F98FEF-29C1-4E0A-A888-4A9402914B5A}" type="pres">
      <dgm:prSet presAssocID="{AF66373F-4D93-4881-A8EF-A2BF931A2FA0}" presName="rootText3" presStyleLbl="asst2" presStyleIdx="1" presStyleCnt="2" custLinFactNeighborY="-38978">
        <dgm:presLayoutVars>
          <dgm:chPref val="3"/>
        </dgm:presLayoutVars>
      </dgm:prSet>
      <dgm:spPr/>
      <dgm:t>
        <a:bodyPr/>
        <a:lstStyle/>
        <a:p>
          <a:endParaRPr lang="ru-RU"/>
        </a:p>
      </dgm:t>
    </dgm:pt>
    <dgm:pt modelId="{AC24F592-9084-4679-A3C7-A28B32D91B7F}" type="pres">
      <dgm:prSet presAssocID="{AF66373F-4D93-4881-A8EF-A2BF931A2FA0}" presName="rootConnector3" presStyleLbl="asst2" presStyleIdx="1" presStyleCnt="2"/>
      <dgm:spPr/>
      <dgm:t>
        <a:bodyPr/>
        <a:lstStyle/>
        <a:p>
          <a:endParaRPr lang="ru-RU"/>
        </a:p>
      </dgm:t>
    </dgm:pt>
    <dgm:pt modelId="{7B2FA272-7FDD-47C1-BEC6-BA0D46F9FCDD}" type="pres">
      <dgm:prSet presAssocID="{AF66373F-4D93-4881-A8EF-A2BF931A2FA0}" presName="hierChild6" presStyleCnt="0"/>
      <dgm:spPr/>
    </dgm:pt>
    <dgm:pt modelId="{BE2A8AE6-2F18-4629-A631-32A72F9A02CC}" type="pres">
      <dgm:prSet presAssocID="{E486A9FF-15A4-4B67-82A7-DEB49CEAC8E9}" presName="Name35" presStyleLbl="parChTrans1D4" presStyleIdx="1" presStyleCnt="6"/>
      <dgm:spPr/>
      <dgm:t>
        <a:bodyPr/>
        <a:lstStyle/>
        <a:p>
          <a:endParaRPr lang="ru-RU"/>
        </a:p>
      </dgm:t>
    </dgm:pt>
    <dgm:pt modelId="{DEA7A508-4A6C-4A94-8533-131EB11B62F5}" type="pres">
      <dgm:prSet presAssocID="{0F402DEB-E8F7-49AE-B118-5160B06ADAB2}" presName="hierRoot2" presStyleCnt="0">
        <dgm:presLayoutVars>
          <dgm:hierBranch/>
        </dgm:presLayoutVars>
      </dgm:prSet>
      <dgm:spPr/>
    </dgm:pt>
    <dgm:pt modelId="{DB101A87-4492-4242-B2FE-E898F1333F1A}" type="pres">
      <dgm:prSet presAssocID="{0F402DEB-E8F7-49AE-B118-5160B06ADAB2}" presName="rootComposite" presStyleCnt="0"/>
      <dgm:spPr/>
    </dgm:pt>
    <dgm:pt modelId="{43B38BFA-DBFC-435C-8D6C-A23992C568C5}" type="pres">
      <dgm:prSet presAssocID="{0F402DEB-E8F7-49AE-B118-5160B06ADAB2}" presName="rootText" presStyleLbl="node4" presStyleIdx="1" presStyleCnt="6" custLinFactNeighborY="-35867">
        <dgm:presLayoutVars>
          <dgm:chPref val="3"/>
        </dgm:presLayoutVars>
      </dgm:prSet>
      <dgm:spPr/>
      <dgm:t>
        <a:bodyPr/>
        <a:lstStyle/>
        <a:p>
          <a:endParaRPr lang="ru-RU"/>
        </a:p>
      </dgm:t>
    </dgm:pt>
    <dgm:pt modelId="{BA05C55C-BAF7-490C-AC84-AF5E89DD49FB}" type="pres">
      <dgm:prSet presAssocID="{0F402DEB-E8F7-49AE-B118-5160B06ADAB2}" presName="rootConnector" presStyleLbl="node4" presStyleIdx="1" presStyleCnt="6"/>
      <dgm:spPr/>
      <dgm:t>
        <a:bodyPr/>
        <a:lstStyle/>
        <a:p>
          <a:endParaRPr lang="ru-RU"/>
        </a:p>
      </dgm:t>
    </dgm:pt>
    <dgm:pt modelId="{449F0F12-08F8-4AA3-B93E-F5625DAF240D}" type="pres">
      <dgm:prSet presAssocID="{0F402DEB-E8F7-49AE-B118-5160B06ADAB2}" presName="hierChild4" presStyleCnt="0"/>
      <dgm:spPr/>
    </dgm:pt>
    <dgm:pt modelId="{62988329-7E1A-4B76-A96D-596F7F09676E}" type="pres">
      <dgm:prSet presAssocID="{4F5CC131-0F8D-4963-8519-0E8DEAE14311}" presName="Name35" presStyleLbl="parChTrans1D4" presStyleIdx="2" presStyleCnt="6"/>
      <dgm:spPr/>
      <dgm:t>
        <a:bodyPr/>
        <a:lstStyle/>
        <a:p>
          <a:endParaRPr lang="ru-RU"/>
        </a:p>
      </dgm:t>
    </dgm:pt>
    <dgm:pt modelId="{362C460E-B69C-4CEE-B3C9-E630D359A705}" type="pres">
      <dgm:prSet presAssocID="{40BAB246-9A70-4ED7-9A8E-3D34F211C8AB}" presName="hierRoot2" presStyleCnt="0">
        <dgm:presLayoutVars>
          <dgm:hierBranch/>
        </dgm:presLayoutVars>
      </dgm:prSet>
      <dgm:spPr/>
    </dgm:pt>
    <dgm:pt modelId="{7C11AB69-1BA3-4071-8287-EFB56CE999B6}" type="pres">
      <dgm:prSet presAssocID="{40BAB246-9A70-4ED7-9A8E-3D34F211C8AB}" presName="rootComposite" presStyleCnt="0"/>
      <dgm:spPr/>
    </dgm:pt>
    <dgm:pt modelId="{94A603A1-2D41-4935-BA16-0DDC9FC03602}" type="pres">
      <dgm:prSet presAssocID="{40BAB246-9A70-4ED7-9A8E-3D34F211C8AB}" presName="rootText" presStyleLbl="node4" presStyleIdx="2" presStyleCnt="6" custScaleY="129019" custLinFactNeighborY="-7773">
        <dgm:presLayoutVars>
          <dgm:chPref val="3"/>
        </dgm:presLayoutVars>
      </dgm:prSet>
      <dgm:spPr/>
      <dgm:t>
        <a:bodyPr/>
        <a:lstStyle/>
        <a:p>
          <a:endParaRPr lang="ru-RU"/>
        </a:p>
      </dgm:t>
    </dgm:pt>
    <dgm:pt modelId="{B8A0D159-EB2F-4A14-A911-1627BBDA5F6E}" type="pres">
      <dgm:prSet presAssocID="{40BAB246-9A70-4ED7-9A8E-3D34F211C8AB}" presName="rootConnector" presStyleLbl="node4" presStyleIdx="2" presStyleCnt="6"/>
      <dgm:spPr/>
      <dgm:t>
        <a:bodyPr/>
        <a:lstStyle/>
        <a:p>
          <a:endParaRPr lang="ru-RU"/>
        </a:p>
      </dgm:t>
    </dgm:pt>
    <dgm:pt modelId="{278D6153-11C6-4080-BF88-53FAA3300898}" type="pres">
      <dgm:prSet presAssocID="{40BAB246-9A70-4ED7-9A8E-3D34F211C8AB}" presName="hierChild4" presStyleCnt="0"/>
      <dgm:spPr/>
    </dgm:pt>
    <dgm:pt modelId="{AFAB04D5-A8E8-44AD-A2CE-C7484D104E44}" type="pres">
      <dgm:prSet presAssocID="{1C90DB8C-C9DC-474A-9CCF-1D49608C4C98}" presName="Name35" presStyleLbl="parChTrans1D4" presStyleIdx="3" presStyleCnt="6"/>
      <dgm:spPr/>
      <dgm:t>
        <a:bodyPr/>
        <a:lstStyle/>
        <a:p>
          <a:endParaRPr lang="ru-RU"/>
        </a:p>
      </dgm:t>
    </dgm:pt>
    <dgm:pt modelId="{F4E367E1-633F-43FF-90C6-99BE25176F17}" type="pres">
      <dgm:prSet presAssocID="{F4061638-62E9-4D7F-8054-F8F2455EF26F}" presName="hierRoot2" presStyleCnt="0">
        <dgm:presLayoutVars>
          <dgm:hierBranch val="r"/>
        </dgm:presLayoutVars>
      </dgm:prSet>
      <dgm:spPr/>
    </dgm:pt>
    <dgm:pt modelId="{26A1758F-4922-4C1B-AEC5-4FB84C7C1084}" type="pres">
      <dgm:prSet presAssocID="{F4061638-62E9-4D7F-8054-F8F2455EF26F}" presName="rootComposite" presStyleCnt="0"/>
      <dgm:spPr/>
    </dgm:pt>
    <dgm:pt modelId="{D5D7F7E9-FCA2-4EB6-B0B3-5D2904867492}" type="pres">
      <dgm:prSet presAssocID="{F4061638-62E9-4D7F-8054-F8F2455EF26F}" presName="rootText" presStyleLbl="node4" presStyleIdx="3" presStyleCnt="6">
        <dgm:presLayoutVars>
          <dgm:chPref val="3"/>
        </dgm:presLayoutVars>
      </dgm:prSet>
      <dgm:spPr/>
      <dgm:t>
        <a:bodyPr/>
        <a:lstStyle/>
        <a:p>
          <a:endParaRPr lang="ru-RU"/>
        </a:p>
      </dgm:t>
    </dgm:pt>
    <dgm:pt modelId="{83B8F873-24B7-48CB-B030-253F467E3BB6}" type="pres">
      <dgm:prSet presAssocID="{F4061638-62E9-4D7F-8054-F8F2455EF26F}" presName="rootConnector" presStyleLbl="node4" presStyleIdx="3" presStyleCnt="6"/>
      <dgm:spPr/>
      <dgm:t>
        <a:bodyPr/>
        <a:lstStyle/>
        <a:p>
          <a:endParaRPr lang="ru-RU"/>
        </a:p>
      </dgm:t>
    </dgm:pt>
    <dgm:pt modelId="{2CDBA02D-CEA5-410E-A63C-4BFC706DFAC1}" type="pres">
      <dgm:prSet presAssocID="{F4061638-62E9-4D7F-8054-F8F2455EF26F}" presName="hierChild4" presStyleCnt="0"/>
      <dgm:spPr/>
    </dgm:pt>
    <dgm:pt modelId="{47AD5645-2CBE-48FB-869C-7A418D4342AB}" type="pres">
      <dgm:prSet presAssocID="{F4061638-62E9-4D7F-8054-F8F2455EF26F}" presName="hierChild5" presStyleCnt="0"/>
      <dgm:spPr/>
    </dgm:pt>
    <dgm:pt modelId="{8DDDF5C6-9A44-47E9-BCFC-017FB6478DD0}" type="pres">
      <dgm:prSet presAssocID="{40BAB246-9A70-4ED7-9A8E-3D34F211C8AB}" presName="hierChild5" presStyleCnt="0"/>
      <dgm:spPr/>
    </dgm:pt>
    <dgm:pt modelId="{23DAE085-9786-4BE9-9C68-C59A739536CB}" type="pres">
      <dgm:prSet presAssocID="{586886DE-02AE-49E5-A01E-8792611B0D8C}" presName="Name35" presStyleLbl="parChTrans1D4" presStyleIdx="4" presStyleCnt="6"/>
      <dgm:spPr/>
      <dgm:t>
        <a:bodyPr/>
        <a:lstStyle/>
        <a:p>
          <a:endParaRPr lang="ru-RU"/>
        </a:p>
      </dgm:t>
    </dgm:pt>
    <dgm:pt modelId="{093652B0-736D-4A79-8E95-DE4054E20492}" type="pres">
      <dgm:prSet presAssocID="{98C9410C-D3B1-49C0-915B-1F7A37BA3711}" presName="hierRoot2" presStyleCnt="0">
        <dgm:presLayoutVars>
          <dgm:hierBranch/>
        </dgm:presLayoutVars>
      </dgm:prSet>
      <dgm:spPr/>
    </dgm:pt>
    <dgm:pt modelId="{0341FD58-AC4D-4800-99A4-9A765D1BCBA1}" type="pres">
      <dgm:prSet presAssocID="{98C9410C-D3B1-49C0-915B-1F7A37BA3711}" presName="rootComposite" presStyleCnt="0"/>
      <dgm:spPr/>
    </dgm:pt>
    <dgm:pt modelId="{089A8A6C-92BD-4E4D-9566-7533E4ED82C2}" type="pres">
      <dgm:prSet presAssocID="{98C9410C-D3B1-49C0-915B-1F7A37BA3711}" presName="rootText" presStyleLbl="node4" presStyleIdx="4" presStyleCnt="6" custScaleY="111770" custLinFactX="19867" custLinFactNeighborX="100000" custLinFactNeighborY="-8673">
        <dgm:presLayoutVars>
          <dgm:chPref val="3"/>
        </dgm:presLayoutVars>
      </dgm:prSet>
      <dgm:spPr/>
      <dgm:t>
        <a:bodyPr/>
        <a:lstStyle/>
        <a:p>
          <a:endParaRPr lang="ru-RU"/>
        </a:p>
      </dgm:t>
    </dgm:pt>
    <dgm:pt modelId="{B6F873BA-385C-4ECF-B9F0-1BF58E688EBE}" type="pres">
      <dgm:prSet presAssocID="{98C9410C-D3B1-49C0-915B-1F7A37BA3711}" presName="rootConnector" presStyleLbl="node4" presStyleIdx="4" presStyleCnt="6"/>
      <dgm:spPr/>
      <dgm:t>
        <a:bodyPr/>
        <a:lstStyle/>
        <a:p>
          <a:endParaRPr lang="ru-RU"/>
        </a:p>
      </dgm:t>
    </dgm:pt>
    <dgm:pt modelId="{1F35BA9F-D4F3-4878-AD21-384B0DC78CCA}" type="pres">
      <dgm:prSet presAssocID="{98C9410C-D3B1-49C0-915B-1F7A37BA3711}" presName="hierChild4" presStyleCnt="0"/>
      <dgm:spPr/>
    </dgm:pt>
    <dgm:pt modelId="{D38D1071-2FC2-49C3-A74A-0EA4103E9044}" type="pres">
      <dgm:prSet presAssocID="{98C9410C-D3B1-49C0-915B-1F7A37BA3711}" presName="hierChild5" presStyleCnt="0"/>
      <dgm:spPr/>
    </dgm:pt>
    <dgm:pt modelId="{B128A67C-1A1A-4091-8198-1563798443AD}" type="pres">
      <dgm:prSet presAssocID="{4893CCEC-462F-4F8F-BE17-DF61EC069B65}" presName="Name35" presStyleLbl="parChTrans1D4" presStyleIdx="5" presStyleCnt="6"/>
      <dgm:spPr/>
      <dgm:t>
        <a:bodyPr/>
        <a:lstStyle/>
        <a:p>
          <a:endParaRPr lang="ru-RU"/>
        </a:p>
      </dgm:t>
    </dgm:pt>
    <dgm:pt modelId="{8FAC65BB-5D4B-4F49-A9E1-399A5A02CE8E}" type="pres">
      <dgm:prSet presAssocID="{9E16F5C8-22DD-4C9C-8A22-38A8C2A5C007}" presName="hierRoot2" presStyleCnt="0">
        <dgm:presLayoutVars>
          <dgm:hierBranch/>
        </dgm:presLayoutVars>
      </dgm:prSet>
      <dgm:spPr/>
    </dgm:pt>
    <dgm:pt modelId="{6A8CD5C5-DBFB-407A-97CC-B630FB7BE8B6}" type="pres">
      <dgm:prSet presAssocID="{9E16F5C8-22DD-4C9C-8A22-38A8C2A5C007}" presName="rootComposite" presStyleCnt="0"/>
      <dgm:spPr/>
    </dgm:pt>
    <dgm:pt modelId="{413D296F-3AFF-4955-8EE0-42695124C104}" type="pres">
      <dgm:prSet presAssocID="{9E16F5C8-22DD-4C9C-8A22-38A8C2A5C007}" presName="rootText" presStyleLbl="node4" presStyleIdx="5" presStyleCnt="6" custLinFactX="-20777" custLinFactY="84584" custLinFactNeighborX="-100000" custLinFactNeighborY="100000">
        <dgm:presLayoutVars>
          <dgm:chPref val="3"/>
        </dgm:presLayoutVars>
      </dgm:prSet>
      <dgm:spPr/>
      <dgm:t>
        <a:bodyPr/>
        <a:lstStyle/>
        <a:p>
          <a:endParaRPr lang="ru-RU"/>
        </a:p>
      </dgm:t>
    </dgm:pt>
    <dgm:pt modelId="{6EC6ABD4-26FA-4B22-97BE-D48510201CD3}" type="pres">
      <dgm:prSet presAssocID="{9E16F5C8-22DD-4C9C-8A22-38A8C2A5C007}" presName="rootConnector" presStyleLbl="node4" presStyleIdx="5" presStyleCnt="6"/>
      <dgm:spPr/>
      <dgm:t>
        <a:bodyPr/>
        <a:lstStyle/>
        <a:p>
          <a:endParaRPr lang="ru-RU"/>
        </a:p>
      </dgm:t>
    </dgm:pt>
    <dgm:pt modelId="{DEDDEABA-8156-453A-B279-B11180AA8200}" type="pres">
      <dgm:prSet presAssocID="{9E16F5C8-22DD-4C9C-8A22-38A8C2A5C007}" presName="hierChild4" presStyleCnt="0"/>
      <dgm:spPr/>
    </dgm:pt>
    <dgm:pt modelId="{DB7A1817-904F-40E1-8BD9-33F382D8936E}" type="pres">
      <dgm:prSet presAssocID="{9E16F5C8-22DD-4C9C-8A22-38A8C2A5C007}" presName="hierChild5" presStyleCnt="0"/>
      <dgm:spPr/>
    </dgm:pt>
    <dgm:pt modelId="{1F350F01-81E8-4052-8943-594DA8AEEFE2}" type="pres">
      <dgm:prSet presAssocID="{0F402DEB-E8F7-49AE-B118-5160B06ADAB2}" presName="hierChild5" presStyleCnt="0"/>
      <dgm:spPr/>
    </dgm:pt>
    <dgm:pt modelId="{A0D43D29-9E87-4BB3-84D4-C0EC8D72AD1E}" type="pres">
      <dgm:prSet presAssocID="{AF66373F-4D93-4881-A8EF-A2BF931A2FA0}" presName="hierChild7" presStyleCnt="0"/>
      <dgm:spPr/>
    </dgm:pt>
    <dgm:pt modelId="{8EFDBD3C-75A1-46E1-839D-FEEA19A6A8A0}" type="pres">
      <dgm:prSet presAssocID="{921641C5-E9F2-452C-94E5-24B5D4ED8070}" presName="hierChild3" presStyleCnt="0"/>
      <dgm:spPr/>
    </dgm:pt>
  </dgm:ptLst>
  <dgm:cxnLst>
    <dgm:cxn modelId="{F2F9BE08-B03F-47E1-BBB3-25581ED532D9}" type="presOf" srcId="{122A6390-0802-4A53-A07A-07F264CF66CD}" destId="{161C074A-458D-456B-82E8-8706DAAB9F39}" srcOrd="0" destOrd="0" presId="urn:microsoft.com/office/officeart/2005/8/layout/orgChart1"/>
    <dgm:cxn modelId="{3E8FC919-88CE-4473-BFC1-C47D0C6D618E}" type="presOf" srcId="{98C9410C-D3B1-49C0-915B-1F7A37BA3711}" destId="{089A8A6C-92BD-4E4D-9566-7533E4ED82C2}" srcOrd="0" destOrd="0" presId="urn:microsoft.com/office/officeart/2005/8/layout/orgChart1"/>
    <dgm:cxn modelId="{6100A257-B9C0-4F1B-B568-5CF5589AAB19}" type="presOf" srcId="{40BAB246-9A70-4ED7-9A8E-3D34F211C8AB}" destId="{B8A0D159-EB2F-4A14-A911-1627BBDA5F6E}" srcOrd="1" destOrd="0" presId="urn:microsoft.com/office/officeart/2005/8/layout/orgChart1"/>
    <dgm:cxn modelId="{08C2397A-181E-46E0-9F54-3C70ECC73884}" type="presOf" srcId="{1C90DB8C-C9DC-474A-9CCF-1D49608C4C98}" destId="{AFAB04D5-A8E8-44AD-A2CE-C7484D104E44}" srcOrd="0" destOrd="0" presId="urn:microsoft.com/office/officeart/2005/8/layout/orgChart1"/>
    <dgm:cxn modelId="{E3FE2EAA-9331-4509-BAD2-71AA86EC68D9}" type="presOf" srcId="{BFF2C02D-0968-477B-A47D-2CD5FCC6C735}" destId="{56F4FD5D-AB3B-4B81-BD4F-BB40B2CE7831}" srcOrd="1" destOrd="0" presId="urn:microsoft.com/office/officeart/2005/8/layout/orgChart1"/>
    <dgm:cxn modelId="{5C234AC5-E198-44B0-B2C1-E7F292225286}" type="presOf" srcId="{E63051A8-49CD-4C58-AB42-FAF9FA5B7967}" destId="{028F5B87-1E4B-4395-94FF-B8E1A07E2317}" srcOrd="0" destOrd="0" presId="urn:microsoft.com/office/officeart/2005/8/layout/orgChart1"/>
    <dgm:cxn modelId="{45C4EA8C-7289-401B-BF2A-8ADC9FA9728B}" type="presOf" srcId="{921641C5-E9F2-452C-94E5-24B5D4ED8070}" destId="{08336E6C-D716-4E7C-9839-015281D6B96A}" srcOrd="0" destOrd="0" presId="urn:microsoft.com/office/officeart/2005/8/layout/orgChart1"/>
    <dgm:cxn modelId="{70EFF16C-9AD3-47D0-952D-DE1EEB523C71}" srcId="{0F402DEB-E8F7-49AE-B118-5160B06ADAB2}" destId="{40BAB246-9A70-4ED7-9A8E-3D34F211C8AB}" srcOrd="0" destOrd="0" parTransId="{4F5CC131-0F8D-4963-8519-0E8DEAE14311}" sibTransId="{7DEFB73C-30C3-4E33-B4EA-A8BDF1B278F0}"/>
    <dgm:cxn modelId="{E9471859-3A83-4B68-80E1-C5E524A5E49D}" srcId="{0F402DEB-E8F7-49AE-B118-5160B06ADAB2}" destId="{9E16F5C8-22DD-4C9C-8A22-38A8C2A5C007}" srcOrd="2" destOrd="0" parTransId="{4893CCEC-462F-4F8F-BE17-DF61EC069B65}" sibTransId="{B87FFDDF-5710-4084-A2C1-CDFD5BED7866}"/>
    <dgm:cxn modelId="{0D3A1162-D380-429C-AF16-A5C79366BA77}" type="presOf" srcId="{98C9410C-D3B1-49C0-915B-1F7A37BA3711}" destId="{B6F873BA-385C-4ECF-B9F0-1BF58E688EBE}" srcOrd="1" destOrd="0" presId="urn:microsoft.com/office/officeart/2005/8/layout/orgChart1"/>
    <dgm:cxn modelId="{C6251036-9C3A-4088-91F7-558F3146514A}" type="presOf" srcId="{921641C5-E9F2-452C-94E5-24B5D4ED8070}" destId="{713E226B-16FC-4E94-971E-41DD958F8341}" srcOrd="1" destOrd="0" presId="urn:microsoft.com/office/officeart/2005/8/layout/orgChart1"/>
    <dgm:cxn modelId="{59C0108A-A1C2-4524-831E-F6D254A6881B}" srcId="{F90B962E-1DF8-4276-925F-289803763D04}" destId="{BFF2C02D-0968-477B-A47D-2CD5FCC6C735}" srcOrd="0" destOrd="0" parTransId="{935332D6-CC4B-4F25-AA83-C8FD1231ECAB}" sibTransId="{FC6B98A5-C289-4E1F-A5BE-EECEA5C5E1E0}"/>
    <dgm:cxn modelId="{DAC6E111-4114-42EF-978A-42519C8196B1}" srcId="{AF66373F-4D93-4881-A8EF-A2BF931A2FA0}" destId="{0F402DEB-E8F7-49AE-B118-5160B06ADAB2}" srcOrd="0" destOrd="0" parTransId="{E486A9FF-15A4-4B67-82A7-DEB49CEAC8E9}" sibTransId="{5F034F58-786D-46D6-B9F5-BA84F211D418}"/>
    <dgm:cxn modelId="{EA2C4377-5001-4C8C-A2F6-DA5813652DE2}" srcId="{40BAB246-9A70-4ED7-9A8E-3D34F211C8AB}" destId="{F4061638-62E9-4D7F-8054-F8F2455EF26F}" srcOrd="0" destOrd="0" parTransId="{1C90DB8C-C9DC-474A-9CCF-1D49608C4C98}" sibTransId="{CC0EA9AD-E5C6-467C-A264-D092459FC57F}"/>
    <dgm:cxn modelId="{E3657049-3D91-4921-805B-8A8A04D73BBE}" type="presOf" srcId="{586886DE-02AE-49E5-A01E-8792611B0D8C}" destId="{23DAE085-9786-4BE9-9C68-C59A739536CB}" srcOrd="0" destOrd="0" presId="urn:microsoft.com/office/officeart/2005/8/layout/orgChart1"/>
    <dgm:cxn modelId="{796F5132-A64E-4FD0-BD42-CFA4FF5BB0DC}" type="presOf" srcId="{40BAB246-9A70-4ED7-9A8E-3D34F211C8AB}" destId="{94A603A1-2D41-4935-BA16-0DDC9FC03602}" srcOrd="0" destOrd="0" presId="urn:microsoft.com/office/officeart/2005/8/layout/orgChart1"/>
    <dgm:cxn modelId="{C0746F67-F7AE-4456-B62C-F1FB9BF29302}" type="presOf" srcId="{09B5C333-0B5C-4D8F-A655-AA34EF990BF8}" destId="{7DD35FC1-2D68-4838-98B6-3C1600A407D0}" srcOrd="0" destOrd="0" presId="urn:microsoft.com/office/officeart/2005/8/layout/orgChart1"/>
    <dgm:cxn modelId="{1E599B70-56D2-449D-9348-B69BA7A7B4F6}" type="presOf" srcId="{F90B962E-1DF8-4276-925F-289803763D04}" destId="{7CE1B90C-9165-4008-B70A-9C5A174A7979}" srcOrd="1" destOrd="0" presId="urn:microsoft.com/office/officeart/2005/8/layout/orgChart1"/>
    <dgm:cxn modelId="{35430829-F1F0-4DC0-8456-B9D8FCEEFEBA}" type="presOf" srcId="{935332D6-CC4B-4F25-AA83-C8FD1231ECAB}" destId="{FC35CF29-C314-4015-BF69-1DC6A1439E25}" srcOrd="0" destOrd="0" presId="urn:microsoft.com/office/officeart/2005/8/layout/orgChart1"/>
    <dgm:cxn modelId="{AA7F13AD-A1C0-443D-B0D7-5B6F29EABF01}" type="presOf" srcId="{9E16F5C8-22DD-4C9C-8A22-38A8C2A5C007}" destId="{413D296F-3AFF-4955-8EE0-42695124C104}" srcOrd="0" destOrd="0" presId="urn:microsoft.com/office/officeart/2005/8/layout/orgChart1"/>
    <dgm:cxn modelId="{469A5044-F806-48BB-8D1D-FBA034D4D548}" type="presOf" srcId="{4893CCEC-462F-4F8F-BE17-DF61EC069B65}" destId="{B128A67C-1A1A-4091-8198-1563798443AD}" srcOrd="0" destOrd="0" presId="urn:microsoft.com/office/officeart/2005/8/layout/orgChart1"/>
    <dgm:cxn modelId="{CCEBFC40-1A2E-487E-8B67-37D6ADE4C4F3}" srcId="{E63051A8-49CD-4C58-AB42-FAF9FA5B7967}" destId="{F90B962E-1DF8-4276-925F-289803763D04}" srcOrd="0" destOrd="0" parTransId="{09B5C333-0B5C-4D8F-A655-AA34EF990BF8}" sibTransId="{F3191868-B1ED-4B08-A62D-14044C7AF505}"/>
    <dgm:cxn modelId="{B42D0218-B417-4333-B542-3E9646C25462}" type="presOf" srcId="{F90B962E-1DF8-4276-925F-289803763D04}" destId="{1B29BA02-E94C-4849-90DA-4A46010B9551}" srcOrd="0" destOrd="0" presId="urn:microsoft.com/office/officeart/2005/8/layout/orgChart1"/>
    <dgm:cxn modelId="{2F0B5A3D-B3E9-4FE5-9990-EC7BD123CE3D}" srcId="{E63051A8-49CD-4C58-AB42-FAF9FA5B7967}" destId="{AF66373F-4D93-4881-A8EF-A2BF931A2FA0}" srcOrd="1" destOrd="0" parTransId="{122A6390-0802-4A53-A07A-07F264CF66CD}" sibTransId="{38DA8A54-8FDF-4996-A508-D41353D88CB9}"/>
    <dgm:cxn modelId="{C7BE1304-E8DA-4CF2-8061-1C64FC5142FD}" type="presOf" srcId="{F4061638-62E9-4D7F-8054-F8F2455EF26F}" destId="{83B8F873-24B7-48CB-B030-253F467E3BB6}" srcOrd="1" destOrd="0" presId="urn:microsoft.com/office/officeart/2005/8/layout/orgChart1"/>
    <dgm:cxn modelId="{3EFA6739-8EDA-46C3-A054-90A94962AAEF}" type="presOf" srcId="{AF66373F-4D93-4881-A8EF-A2BF931A2FA0}" destId="{AC24F592-9084-4679-A3C7-A28B32D91B7F}" srcOrd="1" destOrd="0" presId="urn:microsoft.com/office/officeart/2005/8/layout/orgChart1"/>
    <dgm:cxn modelId="{C154B93A-231B-43DD-8EC1-97FBFCA4590D}" type="presOf" srcId="{E63051A8-49CD-4C58-AB42-FAF9FA5B7967}" destId="{02C3ED5E-286B-4BC8-A672-AB5AA5823D42}" srcOrd="1" destOrd="0" presId="urn:microsoft.com/office/officeart/2005/8/layout/orgChart1"/>
    <dgm:cxn modelId="{1FF63E10-7A90-4056-AA23-990C735D5F1A}" type="presOf" srcId="{BFF2C02D-0968-477B-A47D-2CD5FCC6C735}" destId="{7CF65510-5B19-4718-BA2D-842B601C57D5}" srcOrd="0" destOrd="0" presId="urn:microsoft.com/office/officeart/2005/8/layout/orgChart1"/>
    <dgm:cxn modelId="{5DAB66A3-6A97-4AE6-915E-43D9D471B31F}" srcId="{0F402DEB-E8F7-49AE-B118-5160B06ADAB2}" destId="{98C9410C-D3B1-49C0-915B-1F7A37BA3711}" srcOrd="1" destOrd="0" parTransId="{586886DE-02AE-49E5-A01E-8792611B0D8C}" sibTransId="{A2A7A5AB-ABF9-4D18-BD59-12986E569E61}"/>
    <dgm:cxn modelId="{4B89B142-16DD-463B-A35E-7A0A3B8ABBE5}" type="presOf" srcId="{0F402DEB-E8F7-49AE-B118-5160B06ADAB2}" destId="{43B38BFA-DBFC-435C-8D6C-A23992C568C5}" srcOrd="0" destOrd="0" presId="urn:microsoft.com/office/officeart/2005/8/layout/orgChart1"/>
    <dgm:cxn modelId="{82F3A1FE-FD73-4BF5-8255-3FFB1E70EBBD}" type="presOf" srcId="{E486A9FF-15A4-4B67-82A7-DEB49CEAC8E9}" destId="{BE2A8AE6-2F18-4629-A631-32A72F9A02CC}" srcOrd="0" destOrd="0" presId="urn:microsoft.com/office/officeart/2005/8/layout/orgChart1"/>
    <dgm:cxn modelId="{830EEFAE-60F2-472F-8486-8A16A8A17DB1}" type="presOf" srcId="{4F5CC131-0F8D-4963-8519-0E8DEAE14311}" destId="{62988329-7E1A-4B76-A96D-596F7F09676E}" srcOrd="0" destOrd="0" presId="urn:microsoft.com/office/officeart/2005/8/layout/orgChart1"/>
    <dgm:cxn modelId="{0302F645-98E1-4654-B1E1-64E9A52507C0}" srcId="{D36B0FE7-DC4B-4FB6-AF23-E4C2B223537C}" destId="{921641C5-E9F2-452C-94E5-24B5D4ED8070}" srcOrd="0" destOrd="0" parTransId="{948FC94D-5313-4098-B25E-12F7D31B75C2}" sibTransId="{A06C79A7-A8D4-4660-9398-D9E40F7FEAB8}"/>
    <dgm:cxn modelId="{E3A34758-B716-4BDF-A115-92638756981F}" srcId="{921641C5-E9F2-452C-94E5-24B5D4ED8070}" destId="{E63051A8-49CD-4C58-AB42-FAF9FA5B7967}" srcOrd="0" destOrd="0" parTransId="{4E9E79B7-4B72-41DD-A0AF-2625C68F1B89}" sibTransId="{159E240E-A57C-4600-AA17-97E88D51719A}"/>
    <dgm:cxn modelId="{180A00C9-1C92-43CD-A5BD-35CDC653EDB2}" type="presOf" srcId="{0F402DEB-E8F7-49AE-B118-5160B06ADAB2}" destId="{BA05C55C-BAF7-490C-AC84-AF5E89DD49FB}" srcOrd="1" destOrd="0" presId="urn:microsoft.com/office/officeart/2005/8/layout/orgChart1"/>
    <dgm:cxn modelId="{C2AE57C0-C1D9-4220-9734-DFE16B95CCC1}" type="presOf" srcId="{4E9E79B7-4B72-41DD-A0AF-2625C68F1B89}" destId="{8C332247-D9A2-4BE4-B86A-CC2BC39DA3E1}" srcOrd="0" destOrd="0" presId="urn:microsoft.com/office/officeart/2005/8/layout/orgChart1"/>
    <dgm:cxn modelId="{59962700-5F62-45C0-812B-ED8C0B73A4C3}" type="presOf" srcId="{AF66373F-4D93-4881-A8EF-A2BF931A2FA0}" destId="{48F98FEF-29C1-4E0A-A888-4A9402914B5A}" srcOrd="0" destOrd="0" presId="urn:microsoft.com/office/officeart/2005/8/layout/orgChart1"/>
    <dgm:cxn modelId="{4ADC6619-40BE-4673-9924-7832B091777A}" type="presOf" srcId="{D36B0FE7-DC4B-4FB6-AF23-E4C2B223537C}" destId="{21227502-600A-43E4-A6DF-BE52CFD9E005}" srcOrd="0" destOrd="0" presId="urn:microsoft.com/office/officeart/2005/8/layout/orgChart1"/>
    <dgm:cxn modelId="{1E7ED2E4-1B5D-4548-9206-0019B9018B61}" type="presOf" srcId="{F4061638-62E9-4D7F-8054-F8F2455EF26F}" destId="{D5D7F7E9-FCA2-4EB6-B0B3-5D2904867492}" srcOrd="0" destOrd="0" presId="urn:microsoft.com/office/officeart/2005/8/layout/orgChart1"/>
    <dgm:cxn modelId="{F9D68EA4-B25F-40C2-84B8-94F70C79C0A6}" type="presOf" srcId="{9E16F5C8-22DD-4C9C-8A22-38A8C2A5C007}" destId="{6EC6ABD4-26FA-4B22-97BE-D48510201CD3}" srcOrd="1" destOrd="0" presId="urn:microsoft.com/office/officeart/2005/8/layout/orgChart1"/>
    <dgm:cxn modelId="{641B48EE-697C-426F-BC86-3B2475F9F625}" type="presParOf" srcId="{21227502-600A-43E4-A6DF-BE52CFD9E005}" destId="{9BC58A70-AE7D-48CF-95F2-F9354C5CBFF6}" srcOrd="0" destOrd="0" presId="urn:microsoft.com/office/officeart/2005/8/layout/orgChart1"/>
    <dgm:cxn modelId="{AE7577F9-BAB6-44BC-AF40-D2252380F53E}" type="presParOf" srcId="{9BC58A70-AE7D-48CF-95F2-F9354C5CBFF6}" destId="{BAE37BD2-0848-43AB-B634-DCFDFE175221}" srcOrd="0" destOrd="0" presId="urn:microsoft.com/office/officeart/2005/8/layout/orgChart1"/>
    <dgm:cxn modelId="{CD026C49-A9DE-4ACB-A0FC-78DE2B750AC9}" type="presParOf" srcId="{BAE37BD2-0848-43AB-B634-DCFDFE175221}" destId="{08336E6C-D716-4E7C-9839-015281D6B96A}" srcOrd="0" destOrd="0" presId="urn:microsoft.com/office/officeart/2005/8/layout/orgChart1"/>
    <dgm:cxn modelId="{DC62F3B5-F5CD-49F9-8003-6F68F4AD7F8C}" type="presParOf" srcId="{BAE37BD2-0848-43AB-B634-DCFDFE175221}" destId="{713E226B-16FC-4E94-971E-41DD958F8341}" srcOrd="1" destOrd="0" presId="urn:microsoft.com/office/officeart/2005/8/layout/orgChart1"/>
    <dgm:cxn modelId="{6C981E55-30E6-4F86-81D3-89B7B5A62D66}" type="presParOf" srcId="{9BC58A70-AE7D-48CF-95F2-F9354C5CBFF6}" destId="{0D254965-8DA9-4926-9924-D9E07B2CA3E9}" srcOrd="1" destOrd="0" presId="urn:microsoft.com/office/officeart/2005/8/layout/orgChart1"/>
    <dgm:cxn modelId="{2B3C6A8C-8E2D-423E-B392-C72232CE2437}" type="presParOf" srcId="{0D254965-8DA9-4926-9924-D9E07B2CA3E9}" destId="{8C332247-D9A2-4BE4-B86A-CC2BC39DA3E1}" srcOrd="0" destOrd="0" presId="urn:microsoft.com/office/officeart/2005/8/layout/orgChart1"/>
    <dgm:cxn modelId="{3D59CE0B-BE05-409C-B797-9561EBFC9FBF}" type="presParOf" srcId="{0D254965-8DA9-4926-9924-D9E07B2CA3E9}" destId="{72ADA6D7-4FF4-4B42-A463-665A5D8F35BE}" srcOrd="1" destOrd="0" presId="urn:microsoft.com/office/officeart/2005/8/layout/orgChart1"/>
    <dgm:cxn modelId="{FA2539A6-BD6D-4B84-AE40-24895005E464}" type="presParOf" srcId="{72ADA6D7-4FF4-4B42-A463-665A5D8F35BE}" destId="{7617E20E-70B5-4FAE-AAD1-CFEC7C6F4AC1}" srcOrd="0" destOrd="0" presId="urn:microsoft.com/office/officeart/2005/8/layout/orgChart1"/>
    <dgm:cxn modelId="{39663B4E-82BA-4B87-B3CC-B9C101B214C9}" type="presParOf" srcId="{7617E20E-70B5-4FAE-AAD1-CFEC7C6F4AC1}" destId="{028F5B87-1E4B-4395-94FF-B8E1A07E2317}" srcOrd="0" destOrd="0" presId="urn:microsoft.com/office/officeart/2005/8/layout/orgChart1"/>
    <dgm:cxn modelId="{ED1823E0-AFCD-479B-BEDA-963C3115C1A6}" type="presParOf" srcId="{7617E20E-70B5-4FAE-AAD1-CFEC7C6F4AC1}" destId="{02C3ED5E-286B-4BC8-A672-AB5AA5823D42}" srcOrd="1" destOrd="0" presId="urn:microsoft.com/office/officeart/2005/8/layout/orgChart1"/>
    <dgm:cxn modelId="{B5C2A89B-CF66-400D-913E-84D5558A5355}" type="presParOf" srcId="{72ADA6D7-4FF4-4B42-A463-665A5D8F35BE}" destId="{190E52B0-E17B-46E5-8AA7-EBB6129C09C9}" srcOrd="1" destOrd="0" presId="urn:microsoft.com/office/officeart/2005/8/layout/orgChart1"/>
    <dgm:cxn modelId="{FD4B71F3-45A5-4C34-9D21-1CA703CB9B6B}" type="presParOf" srcId="{72ADA6D7-4FF4-4B42-A463-665A5D8F35BE}" destId="{3339FA75-72A3-404C-AF72-BEDE5EACB9F2}" srcOrd="2" destOrd="0" presId="urn:microsoft.com/office/officeart/2005/8/layout/orgChart1"/>
    <dgm:cxn modelId="{A6009237-EC4F-44B7-916C-931BB8DE9C02}" type="presParOf" srcId="{3339FA75-72A3-404C-AF72-BEDE5EACB9F2}" destId="{7DD35FC1-2D68-4838-98B6-3C1600A407D0}" srcOrd="0" destOrd="0" presId="urn:microsoft.com/office/officeart/2005/8/layout/orgChart1"/>
    <dgm:cxn modelId="{0E47E336-35CD-4320-96C1-A2AB607C0A71}" type="presParOf" srcId="{3339FA75-72A3-404C-AF72-BEDE5EACB9F2}" destId="{0866F59F-C97B-498A-98A6-786ABE475390}" srcOrd="1" destOrd="0" presId="urn:microsoft.com/office/officeart/2005/8/layout/orgChart1"/>
    <dgm:cxn modelId="{F3F52C69-D39A-4F63-8FE2-BC88F5DAE04F}" type="presParOf" srcId="{0866F59F-C97B-498A-98A6-786ABE475390}" destId="{7A557983-365D-4687-AE2A-CF6714B1F171}" srcOrd="0" destOrd="0" presId="urn:microsoft.com/office/officeart/2005/8/layout/orgChart1"/>
    <dgm:cxn modelId="{EAB191AB-F69B-44C3-A1CB-E6CAD0717839}" type="presParOf" srcId="{7A557983-365D-4687-AE2A-CF6714B1F171}" destId="{1B29BA02-E94C-4849-90DA-4A46010B9551}" srcOrd="0" destOrd="0" presId="urn:microsoft.com/office/officeart/2005/8/layout/orgChart1"/>
    <dgm:cxn modelId="{69A13D73-4837-41B1-82A4-74F7652C0CBC}" type="presParOf" srcId="{7A557983-365D-4687-AE2A-CF6714B1F171}" destId="{7CE1B90C-9165-4008-B70A-9C5A174A7979}" srcOrd="1" destOrd="0" presId="urn:microsoft.com/office/officeart/2005/8/layout/orgChart1"/>
    <dgm:cxn modelId="{ED924701-4319-4F46-A81F-36051126F41A}" type="presParOf" srcId="{0866F59F-C97B-498A-98A6-786ABE475390}" destId="{B0887975-CAE2-41AD-9F9C-19DB1ACBC51E}" srcOrd="1" destOrd="0" presId="urn:microsoft.com/office/officeart/2005/8/layout/orgChart1"/>
    <dgm:cxn modelId="{332B0080-5C7F-4F67-BF5A-B13A7AA485B8}" type="presParOf" srcId="{B0887975-CAE2-41AD-9F9C-19DB1ACBC51E}" destId="{FC35CF29-C314-4015-BF69-1DC6A1439E25}" srcOrd="0" destOrd="0" presId="urn:microsoft.com/office/officeart/2005/8/layout/orgChart1"/>
    <dgm:cxn modelId="{53A5A138-E624-4AE9-9C97-2E964E1CEBDD}" type="presParOf" srcId="{B0887975-CAE2-41AD-9F9C-19DB1ACBC51E}" destId="{FB8A8B28-5EE5-4B36-AEC7-8958B14AE0B1}" srcOrd="1" destOrd="0" presId="urn:microsoft.com/office/officeart/2005/8/layout/orgChart1"/>
    <dgm:cxn modelId="{D7AA9473-9CFD-4B58-9C1B-28A4A4DB70AE}" type="presParOf" srcId="{FB8A8B28-5EE5-4B36-AEC7-8958B14AE0B1}" destId="{8A825795-BA2B-4704-A263-83721BC71DE8}" srcOrd="0" destOrd="0" presId="urn:microsoft.com/office/officeart/2005/8/layout/orgChart1"/>
    <dgm:cxn modelId="{E808A1CC-B5F8-4133-ACA5-5FAF65FBDB0B}" type="presParOf" srcId="{8A825795-BA2B-4704-A263-83721BC71DE8}" destId="{7CF65510-5B19-4718-BA2D-842B601C57D5}" srcOrd="0" destOrd="0" presId="urn:microsoft.com/office/officeart/2005/8/layout/orgChart1"/>
    <dgm:cxn modelId="{343F32B4-6D5E-4893-9D86-1F7D4285441B}" type="presParOf" srcId="{8A825795-BA2B-4704-A263-83721BC71DE8}" destId="{56F4FD5D-AB3B-4B81-BD4F-BB40B2CE7831}" srcOrd="1" destOrd="0" presId="urn:microsoft.com/office/officeart/2005/8/layout/orgChart1"/>
    <dgm:cxn modelId="{6C2E33C9-8165-48D6-B093-B9582E5A7F4C}" type="presParOf" srcId="{FB8A8B28-5EE5-4B36-AEC7-8958B14AE0B1}" destId="{0FF6E2E5-025F-4829-B8FF-BC2BEE86CB80}" srcOrd="1" destOrd="0" presId="urn:microsoft.com/office/officeart/2005/8/layout/orgChart1"/>
    <dgm:cxn modelId="{E46A5041-2DEF-4D6D-8B26-D17A5E5FB647}" type="presParOf" srcId="{FB8A8B28-5EE5-4B36-AEC7-8958B14AE0B1}" destId="{6343CC70-801F-4182-B72B-34D8604EA866}" srcOrd="2" destOrd="0" presId="urn:microsoft.com/office/officeart/2005/8/layout/orgChart1"/>
    <dgm:cxn modelId="{7A082EB3-DDDA-46DB-A381-BFFAB8AF4025}" type="presParOf" srcId="{0866F59F-C97B-498A-98A6-786ABE475390}" destId="{BD9F655C-86BC-4DE3-A266-EC331D8FA720}" srcOrd="2" destOrd="0" presId="urn:microsoft.com/office/officeart/2005/8/layout/orgChart1"/>
    <dgm:cxn modelId="{D5BD4AA0-55D1-4D24-BDD6-694C84C57BAF}" type="presParOf" srcId="{3339FA75-72A3-404C-AF72-BEDE5EACB9F2}" destId="{161C074A-458D-456B-82E8-8706DAAB9F39}" srcOrd="2" destOrd="0" presId="urn:microsoft.com/office/officeart/2005/8/layout/orgChart1"/>
    <dgm:cxn modelId="{4CE52220-5508-4B4C-A4FF-1CBECC55480E}" type="presParOf" srcId="{3339FA75-72A3-404C-AF72-BEDE5EACB9F2}" destId="{643377BF-5B03-485C-A2ED-632DB3062910}" srcOrd="3" destOrd="0" presId="urn:microsoft.com/office/officeart/2005/8/layout/orgChart1"/>
    <dgm:cxn modelId="{6513EE87-2986-47A5-A6FE-EFB4D943281D}" type="presParOf" srcId="{643377BF-5B03-485C-A2ED-632DB3062910}" destId="{52BD3FA9-0784-4F96-8241-AE1A825AB31B}" srcOrd="0" destOrd="0" presId="urn:microsoft.com/office/officeart/2005/8/layout/orgChart1"/>
    <dgm:cxn modelId="{13CCDC5E-E3C5-435E-AFC0-8E6E531334D8}" type="presParOf" srcId="{52BD3FA9-0784-4F96-8241-AE1A825AB31B}" destId="{48F98FEF-29C1-4E0A-A888-4A9402914B5A}" srcOrd="0" destOrd="0" presId="urn:microsoft.com/office/officeart/2005/8/layout/orgChart1"/>
    <dgm:cxn modelId="{5E687C0E-BFCA-4013-8C46-311406B466C6}" type="presParOf" srcId="{52BD3FA9-0784-4F96-8241-AE1A825AB31B}" destId="{AC24F592-9084-4679-A3C7-A28B32D91B7F}" srcOrd="1" destOrd="0" presId="urn:microsoft.com/office/officeart/2005/8/layout/orgChart1"/>
    <dgm:cxn modelId="{314F45AE-C616-46E4-A6F4-8224C77D338D}" type="presParOf" srcId="{643377BF-5B03-485C-A2ED-632DB3062910}" destId="{7B2FA272-7FDD-47C1-BEC6-BA0D46F9FCDD}" srcOrd="1" destOrd="0" presId="urn:microsoft.com/office/officeart/2005/8/layout/orgChart1"/>
    <dgm:cxn modelId="{A332870E-CDB6-453A-B44D-9D9AC04CD4DC}" type="presParOf" srcId="{7B2FA272-7FDD-47C1-BEC6-BA0D46F9FCDD}" destId="{BE2A8AE6-2F18-4629-A631-32A72F9A02CC}" srcOrd="0" destOrd="0" presId="urn:microsoft.com/office/officeart/2005/8/layout/orgChart1"/>
    <dgm:cxn modelId="{9153BEAD-3AB0-4A31-A336-DE79F5BD0C7D}" type="presParOf" srcId="{7B2FA272-7FDD-47C1-BEC6-BA0D46F9FCDD}" destId="{DEA7A508-4A6C-4A94-8533-131EB11B62F5}" srcOrd="1" destOrd="0" presId="urn:microsoft.com/office/officeart/2005/8/layout/orgChart1"/>
    <dgm:cxn modelId="{CDB61D98-3AD2-47FC-A3FB-DF2A9BE0B64C}" type="presParOf" srcId="{DEA7A508-4A6C-4A94-8533-131EB11B62F5}" destId="{DB101A87-4492-4242-B2FE-E898F1333F1A}" srcOrd="0" destOrd="0" presId="urn:microsoft.com/office/officeart/2005/8/layout/orgChart1"/>
    <dgm:cxn modelId="{9D0F6BFD-6FD2-4500-BB0D-57C802D83927}" type="presParOf" srcId="{DB101A87-4492-4242-B2FE-E898F1333F1A}" destId="{43B38BFA-DBFC-435C-8D6C-A23992C568C5}" srcOrd="0" destOrd="0" presId="urn:microsoft.com/office/officeart/2005/8/layout/orgChart1"/>
    <dgm:cxn modelId="{A484F65F-E129-45DA-8C45-46EA43E3A78F}" type="presParOf" srcId="{DB101A87-4492-4242-B2FE-E898F1333F1A}" destId="{BA05C55C-BAF7-490C-AC84-AF5E89DD49FB}" srcOrd="1" destOrd="0" presId="urn:microsoft.com/office/officeart/2005/8/layout/orgChart1"/>
    <dgm:cxn modelId="{3BDB5D07-4FDC-4C85-9CBD-A27BDCFC7157}" type="presParOf" srcId="{DEA7A508-4A6C-4A94-8533-131EB11B62F5}" destId="{449F0F12-08F8-4AA3-B93E-F5625DAF240D}" srcOrd="1" destOrd="0" presId="urn:microsoft.com/office/officeart/2005/8/layout/orgChart1"/>
    <dgm:cxn modelId="{15863BA0-3B69-4994-AFFD-284C5A0DA8B6}" type="presParOf" srcId="{449F0F12-08F8-4AA3-B93E-F5625DAF240D}" destId="{62988329-7E1A-4B76-A96D-596F7F09676E}" srcOrd="0" destOrd="0" presId="urn:microsoft.com/office/officeart/2005/8/layout/orgChart1"/>
    <dgm:cxn modelId="{44530412-1B0C-4953-88BC-F4D4650902F5}" type="presParOf" srcId="{449F0F12-08F8-4AA3-B93E-F5625DAF240D}" destId="{362C460E-B69C-4CEE-B3C9-E630D359A705}" srcOrd="1" destOrd="0" presId="urn:microsoft.com/office/officeart/2005/8/layout/orgChart1"/>
    <dgm:cxn modelId="{2F58B7B9-ECFA-4594-93BB-2CEE4D7B8CB5}" type="presParOf" srcId="{362C460E-B69C-4CEE-B3C9-E630D359A705}" destId="{7C11AB69-1BA3-4071-8287-EFB56CE999B6}" srcOrd="0" destOrd="0" presId="urn:microsoft.com/office/officeart/2005/8/layout/orgChart1"/>
    <dgm:cxn modelId="{635E173F-79F0-43CD-A54B-909248EBFE4A}" type="presParOf" srcId="{7C11AB69-1BA3-4071-8287-EFB56CE999B6}" destId="{94A603A1-2D41-4935-BA16-0DDC9FC03602}" srcOrd="0" destOrd="0" presId="urn:microsoft.com/office/officeart/2005/8/layout/orgChart1"/>
    <dgm:cxn modelId="{FFA00851-F28A-4E60-A76F-F2067683CF8F}" type="presParOf" srcId="{7C11AB69-1BA3-4071-8287-EFB56CE999B6}" destId="{B8A0D159-EB2F-4A14-A911-1627BBDA5F6E}" srcOrd="1" destOrd="0" presId="urn:microsoft.com/office/officeart/2005/8/layout/orgChart1"/>
    <dgm:cxn modelId="{87876FAE-D045-4EC4-A2B8-A6B75AC77DD4}" type="presParOf" srcId="{362C460E-B69C-4CEE-B3C9-E630D359A705}" destId="{278D6153-11C6-4080-BF88-53FAA3300898}" srcOrd="1" destOrd="0" presId="urn:microsoft.com/office/officeart/2005/8/layout/orgChart1"/>
    <dgm:cxn modelId="{326EC56C-09D3-4968-B652-4C282E398E70}" type="presParOf" srcId="{278D6153-11C6-4080-BF88-53FAA3300898}" destId="{AFAB04D5-A8E8-44AD-A2CE-C7484D104E44}" srcOrd="0" destOrd="0" presId="urn:microsoft.com/office/officeart/2005/8/layout/orgChart1"/>
    <dgm:cxn modelId="{26AC4993-0B7A-4A99-83D1-5ED885AE5E3C}" type="presParOf" srcId="{278D6153-11C6-4080-BF88-53FAA3300898}" destId="{F4E367E1-633F-43FF-90C6-99BE25176F17}" srcOrd="1" destOrd="0" presId="urn:microsoft.com/office/officeart/2005/8/layout/orgChart1"/>
    <dgm:cxn modelId="{17CBF0B4-E9C1-4335-B5EA-33845B16C954}" type="presParOf" srcId="{F4E367E1-633F-43FF-90C6-99BE25176F17}" destId="{26A1758F-4922-4C1B-AEC5-4FB84C7C1084}" srcOrd="0" destOrd="0" presId="urn:microsoft.com/office/officeart/2005/8/layout/orgChart1"/>
    <dgm:cxn modelId="{4075D0BC-676C-410A-ADC1-29384C2544E0}" type="presParOf" srcId="{26A1758F-4922-4C1B-AEC5-4FB84C7C1084}" destId="{D5D7F7E9-FCA2-4EB6-B0B3-5D2904867492}" srcOrd="0" destOrd="0" presId="urn:microsoft.com/office/officeart/2005/8/layout/orgChart1"/>
    <dgm:cxn modelId="{35A71497-B61D-4304-9522-E39C5A2E8B2C}" type="presParOf" srcId="{26A1758F-4922-4C1B-AEC5-4FB84C7C1084}" destId="{83B8F873-24B7-48CB-B030-253F467E3BB6}" srcOrd="1" destOrd="0" presId="urn:microsoft.com/office/officeart/2005/8/layout/orgChart1"/>
    <dgm:cxn modelId="{0B444E6E-7EE9-4BFD-A724-17352AB481FC}" type="presParOf" srcId="{F4E367E1-633F-43FF-90C6-99BE25176F17}" destId="{2CDBA02D-CEA5-410E-A63C-4BFC706DFAC1}" srcOrd="1" destOrd="0" presId="urn:microsoft.com/office/officeart/2005/8/layout/orgChart1"/>
    <dgm:cxn modelId="{038CA40C-2657-4446-A64A-E6386FC13884}" type="presParOf" srcId="{F4E367E1-633F-43FF-90C6-99BE25176F17}" destId="{47AD5645-2CBE-48FB-869C-7A418D4342AB}" srcOrd="2" destOrd="0" presId="urn:microsoft.com/office/officeart/2005/8/layout/orgChart1"/>
    <dgm:cxn modelId="{E342A0DD-C765-4705-BF30-040E8FBC2094}" type="presParOf" srcId="{362C460E-B69C-4CEE-B3C9-E630D359A705}" destId="{8DDDF5C6-9A44-47E9-BCFC-017FB6478DD0}" srcOrd="2" destOrd="0" presId="urn:microsoft.com/office/officeart/2005/8/layout/orgChart1"/>
    <dgm:cxn modelId="{B061EA88-5D0D-4E2A-A4E2-8DC24A7F9A3A}" type="presParOf" srcId="{449F0F12-08F8-4AA3-B93E-F5625DAF240D}" destId="{23DAE085-9786-4BE9-9C68-C59A739536CB}" srcOrd="2" destOrd="0" presId="urn:microsoft.com/office/officeart/2005/8/layout/orgChart1"/>
    <dgm:cxn modelId="{7199F59A-58AF-4496-9ACF-45656E3E1BD9}" type="presParOf" srcId="{449F0F12-08F8-4AA3-B93E-F5625DAF240D}" destId="{093652B0-736D-4A79-8E95-DE4054E20492}" srcOrd="3" destOrd="0" presId="urn:microsoft.com/office/officeart/2005/8/layout/orgChart1"/>
    <dgm:cxn modelId="{23F99999-2C81-4486-946B-DEB22A6221BC}" type="presParOf" srcId="{093652B0-736D-4A79-8E95-DE4054E20492}" destId="{0341FD58-AC4D-4800-99A4-9A765D1BCBA1}" srcOrd="0" destOrd="0" presId="urn:microsoft.com/office/officeart/2005/8/layout/orgChart1"/>
    <dgm:cxn modelId="{5FA01D82-2920-4B50-B340-09E8F91F6A18}" type="presParOf" srcId="{0341FD58-AC4D-4800-99A4-9A765D1BCBA1}" destId="{089A8A6C-92BD-4E4D-9566-7533E4ED82C2}" srcOrd="0" destOrd="0" presId="urn:microsoft.com/office/officeart/2005/8/layout/orgChart1"/>
    <dgm:cxn modelId="{677344A8-D023-4DDA-BA2A-3AE78C840F3A}" type="presParOf" srcId="{0341FD58-AC4D-4800-99A4-9A765D1BCBA1}" destId="{B6F873BA-385C-4ECF-B9F0-1BF58E688EBE}" srcOrd="1" destOrd="0" presId="urn:microsoft.com/office/officeart/2005/8/layout/orgChart1"/>
    <dgm:cxn modelId="{6FB65BBE-67CF-4777-86E5-C84A11CA1E4B}" type="presParOf" srcId="{093652B0-736D-4A79-8E95-DE4054E20492}" destId="{1F35BA9F-D4F3-4878-AD21-384B0DC78CCA}" srcOrd="1" destOrd="0" presId="urn:microsoft.com/office/officeart/2005/8/layout/orgChart1"/>
    <dgm:cxn modelId="{BB8B5E60-7694-4266-B7B0-3916A4FA7981}" type="presParOf" srcId="{093652B0-736D-4A79-8E95-DE4054E20492}" destId="{D38D1071-2FC2-49C3-A74A-0EA4103E9044}" srcOrd="2" destOrd="0" presId="urn:microsoft.com/office/officeart/2005/8/layout/orgChart1"/>
    <dgm:cxn modelId="{A3FBAC9F-030F-42E3-B3A7-742ED7603655}" type="presParOf" srcId="{449F0F12-08F8-4AA3-B93E-F5625DAF240D}" destId="{B128A67C-1A1A-4091-8198-1563798443AD}" srcOrd="4" destOrd="0" presId="urn:microsoft.com/office/officeart/2005/8/layout/orgChart1"/>
    <dgm:cxn modelId="{D7E7822D-5B1E-4E27-B294-33359E39089C}" type="presParOf" srcId="{449F0F12-08F8-4AA3-B93E-F5625DAF240D}" destId="{8FAC65BB-5D4B-4F49-A9E1-399A5A02CE8E}" srcOrd="5" destOrd="0" presId="urn:microsoft.com/office/officeart/2005/8/layout/orgChart1"/>
    <dgm:cxn modelId="{A7B8C688-D3AD-4F5E-B550-315320B73C51}" type="presParOf" srcId="{8FAC65BB-5D4B-4F49-A9E1-399A5A02CE8E}" destId="{6A8CD5C5-DBFB-407A-97CC-B630FB7BE8B6}" srcOrd="0" destOrd="0" presId="urn:microsoft.com/office/officeart/2005/8/layout/orgChart1"/>
    <dgm:cxn modelId="{D0023026-4250-41E3-A982-DBF04373B90E}" type="presParOf" srcId="{6A8CD5C5-DBFB-407A-97CC-B630FB7BE8B6}" destId="{413D296F-3AFF-4955-8EE0-42695124C104}" srcOrd="0" destOrd="0" presId="urn:microsoft.com/office/officeart/2005/8/layout/orgChart1"/>
    <dgm:cxn modelId="{BBD8C064-1537-4608-8E35-EE2F5BFB90D1}" type="presParOf" srcId="{6A8CD5C5-DBFB-407A-97CC-B630FB7BE8B6}" destId="{6EC6ABD4-26FA-4B22-97BE-D48510201CD3}" srcOrd="1" destOrd="0" presId="urn:microsoft.com/office/officeart/2005/8/layout/orgChart1"/>
    <dgm:cxn modelId="{BBC710DB-EC4F-4057-A911-A96F852DACFE}" type="presParOf" srcId="{8FAC65BB-5D4B-4F49-A9E1-399A5A02CE8E}" destId="{DEDDEABA-8156-453A-B279-B11180AA8200}" srcOrd="1" destOrd="0" presId="urn:microsoft.com/office/officeart/2005/8/layout/orgChart1"/>
    <dgm:cxn modelId="{0EB51FE6-ED2C-4CCD-BF55-4C9B0B941213}" type="presParOf" srcId="{8FAC65BB-5D4B-4F49-A9E1-399A5A02CE8E}" destId="{DB7A1817-904F-40E1-8BD9-33F382D8936E}" srcOrd="2" destOrd="0" presId="urn:microsoft.com/office/officeart/2005/8/layout/orgChart1"/>
    <dgm:cxn modelId="{775F00E4-A907-4589-A2B0-0698FC4ECED1}" type="presParOf" srcId="{DEA7A508-4A6C-4A94-8533-131EB11B62F5}" destId="{1F350F01-81E8-4052-8943-594DA8AEEFE2}" srcOrd="2" destOrd="0" presId="urn:microsoft.com/office/officeart/2005/8/layout/orgChart1"/>
    <dgm:cxn modelId="{9D90FB34-4746-40A9-9823-76E86AAACF17}" type="presParOf" srcId="{643377BF-5B03-485C-A2ED-632DB3062910}" destId="{A0D43D29-9E87-4BB3-84D4-C0EC8D72AD1E}" srcOrd="2" destOrd="0" presId="urn:microsoft.com/office/officeart/2005/8/layout/orgChart1"/>
    <dgm:cxn modelId="{DC919898-AAA3-4111-B8B2-46CB73125BE7}" type="presParOf" srcId="{9BC58A70-AE7D-48CF-95F2-F9354C5CBFF6}" destId="{8EFDBD3C-75A1-46E1-839D-FEEA19A6A8A0}"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28A67C-1A1A-4091-8198-1563798443AD}">
      <dsp:nvSpPr>
        <dsp:cNvPr id="0" name=""/>
        <dsp:cNvSpPr/>
      </dsp:nvSpPr>
      <dsp:spPr>
        <a:xfrm>
          <a:off x="3330855" y="2282770"/>
          <a:ext cx="91440" cy="1160091"/>
        </a:xfrm>
        <a:custGeom>
          <a:avLst/>
          <a:gdLst/>
          <a:ahLst/>
          <a:cxnLst/>
          <a:rect l="0" t="0" r="0" b="0"/>
          <a:pathLst>
            <a:path>
              <a:moveTo>
                <a:pt x="45720" y="0"/>
              </a:moveTo>
              <a:lnTo>
                <a:pt x="45720" y="1062364"/>
              </a:lnTo>
              <a:lnTo>
                <a:pt x="47795" y="1062364"/>
              </a:lnTo>
              <a:lnTo>
                <a:pt x="47795" y="1160091"/>
              </a:lnTo>
            </a:path>
          </a:pathLst>
        </a:custGeom>
        <a:noFill/>
        <a:ln w="25400" cap="flat" cmpd="sng" algn="ctr">
          <a:solidFill>
            <a:scrgbClr r="0" g="0" b="0"/>
          </a:solidFill>
          <a:prstDash val="solid"/>
          <a:tailEnd type="arrow" w="sm" len="sm"/>
        </a:ln>
        <a:effectLst/>
      </dsp:spPr>
      <dsp:style>
        <a:lnRef idx="2">
          <a:scrgbClr r="0" g="0" b="0"/>
        </a:lnRef>
        <a:fillRef idx="0">
          <a:scrgbClr r="0" g="0" b="0"/>
        </a:fillRef>
        <a:effectRef idx="0">
          <a:scrgbClr r="0" g="0" b="0"/>
        </a:effectRef>
        <a:fontRef idx="minor"/>
      </dsp:style>
    </dsp:sp>
    <dsp:sp modelId="{23DAE085-9786-4BE9-9C68-C59A739536CB}">
      <dsp:nvSpPr>
        <dsp:cNvPr id="0" name=""/>
        <dsp:cNvSpPr/>
      </dsp:nvSpPr>
      <dsp:spPr>
        <a:xfrm>
          <a:off x="3376575" y="2282770"/>
          <a:ext cx="1115638" cy="322004"/>
        </a:xfrm>
        <a:custGeom>
          <a:avLst/>
          <a:gdLst/>
          <a:ahLst/>
          <a:cxnLst/>
          <a:rect l="0" t="0" r="0" b="0"/>
          <a:pathLst>
            <a:path>
              <a:moveTo>
                <a:pt x="0" y="0"/>
              </a:moveTo>
              <a:lnTo>
                <a:pt x="0" y="224278"/>
              </a:lnTo>
              <a:lnTo>
                <a:pt x="1115638" y="224278"/>
              </a:lnTo>
              <a:lnTo>
                <a:pt x="1115638" y="322004"/>
              </a:lnTo>
            </a:path>
          </a:pathLst>
        </a:custGeom>
        <a:noFill/>
        <a:ln w="25400" cap="flat" cmpd="sng" algn="ctr">
          <a:solidFill>
            <a:scrgbClr r="0" g="0" b="0"/>
          </a:solidFill>
          <a:prstDash val="solid"/>
          <a:miter lim="800000"/>
          <a:tailEnd type="triangle"/>
        </a:ln>
        <a:effectLst/>
      </dsp:spPr>
      <dsp:style>
        <a:lnRef idx="2">
          <a:scrgbClr r="0" g="0" b="0"/>
        </a:lnRef>
        <a:fillRef idx="0">
          <a:scrgbClr r="0" g="0" b="0"/>
        </a:fillRef>
        <a:effectRef idx="0">
          <a:scrgbClr r="0" g="0" b="0"/>
        </a:effectRef>
        <a:fontRef idx="minor"/>
      </dsp:style>
    </dsp:sp>
    <dsp:sp modelId="{AFAB04D5-A8E8-44AD-A2CE-C7484D104E44}">
      <dsp:nvSpPr>
        <dsp:cNvPr id="0" name=""/>
        <dsp:cNvSpPr/>
      </dsp:nvSpPr>
      <dsp:spPr>
        <a:xfrm>
          <a:off x="2204672" y="3209373"/>
          <a:ext cx="91440" cy="231626"/>
        </a:xfrm>
        <a:custGeom>
          <a:avLst/>
          <a:gdLst/>
          <a:ahLst/>
          <a:cxnLst/>
          <a:rect l="0" t="0" r="0" b="0"/>
          <a:pathLst>
            <a:path>
              <a:moveTo>
                <a:pt x="45720" y="0"/>
              </a:moveTo>
              <a:lnTo>
                <a:pt x="45720" y="231626"/>
              </a:lnTo>
            </a:path>
          </a:pathLst>
        </a:custGeom>
        <a:noFill/>
        <a:ln w="25400" cap="flat" cmpd="sng" algn="ctr">
          <a:solidFill>
            <a:scrgbClr r="0" g="0" b="0"/>
          </a:solidFill>
          <a:prstDash val="solid"/>
          <a:miter lim="800000"/>
          <a:tailEnd type="triangle"/>
        </a:ln>
        <a:effectLst/>
      </dsp:spPr>
      <dsp:style>
        <a:lnRef idx="2">
          <a:scrgbClr r="0" g="0" b="0"/>
        </a:lnRef>
        <a:fillRef idx="0">
          <a:scrgbClr r="0" g="0" b="0"/>
        </a:fillRef>
        <a:effectRef idx="0">
          <a:scrgbClr r="0" g="0" b="0"/>
        </a:effectRef>
        <a:fontRef idx="minor"/>
      </dsp:style>
    </dsp:sp>
    <dsp:sp modelId="{62988329-7E1A-4B76-A96D-596F7F09676E}">
      <dsp:nvSpPr>
        <dsp:cNvPr id="0" name=""/>
        <dsp:cNvSpPr/>
      </dsp:nvSpPr>
      <dsp:spPr>
        <a:xfrm>
          <a:off x="2250392" y="2282770"/>
          <a:ext cx="1126183" cy="326193"/>
        </a:xfrm>
        <a:custGeom>
          <a:avLst/>
          <a:gdLst/>
          <a:ahLst/>
          <a:cxnLst/>
          <a:rect l="0" t="0" r="0" b="0"/>
          <a:pathLst>
            <a:path>
              <a:moveTo>
                <a:pt x="1126183" y="0"/>
              </a:moveTo>
              <a:lnTo>
                <a:pt x="1126183" y="228466"/>
              </a:lnTo>
              <a:lnTo>
                <a:pt x="0" y="228466"/>
              </a:lnTo>
              <a:lnTo>
                <a:pt x="0" y="326193"/>
              </a:lnTo>
            </a:path>
          </a:pathLst>
        </a:custGeom>
        <a:noFill/>
        <a:ln w="25400" cap="flat" cmpd="sng" algn="ctr">
          <a:solidFill>
            <a:scrgbClr r="0" g="0" b="0"/>
          </a:solidFill>
          <a:prstDash val="solid"/>
          <a:miter lim="800000"/>
          <a:tailEnd type="triangle"/>
        </a:ln>
        <a:effectLst/>
      </dsp:spPr>
      <dsp:style>
        <a:lnRef idx="2">
          <a:scrgbClr r="0" g="0" b="0"/>
        </a:lnRef>
        <a:fillRef idx="0">
          <a:scrgbClr r="0" g="0" b="0"/>
        </a:fillRef>
        <a:effectRef idx="0">
          <a:scrgbClr r="0" g="0" b="0"/>
        </a:effectRef>
        <a:fontRef idx="minor"/>
      </dsp:style>
    </dsp:sp>
    <dsp:sp modelId="{BE2A8AE6-2F18-4629-A631-32A72F9A02CC}">
      <dsp:nvSpPr>
        <dsp:cNvPr id="0" name=""/>
        <dsp:cNvSpPr/>
      </dsp:nvSpPr>
      <dsp:spPr>
        <a:xfrm>
          <a:off x="3330855" y="1607474"/>
          <a:ext cx="91440" cy="209930"/>
        </a:xfrm>
        <a:custGeom>
          <a:avLst/>
          <a:gdLst/>
          <a:ahLst/>
          <a:cxnLst/>
          <a:rect l="0" t="0" r="0" b="0"/>
          <a:pathLst>
            <a:path>
              <a:moveTo>
                <a:pt x="45720" y="0"/>
              </a:moveTo>
              <a:lnTo>
                <a:pt x="45720" y="209930"/>
              </a:lnTo>
            </a:path>
          </a:pathLst>
        </a:custGeom>
        <a:noFill/>
        <a:ln w="25400" cap="flat" cmpd="sng" algn="ctr">
          <a:solidFill>
            <a:scrgbClr r="0" g="0" b="0"/>
          </a:solidFill>
          <a:prstDash val="solid"/>
          <a:tailEnd type="arrow" w="sm" len="sm"/>
        </a:ln>
        <a:effectLst/>
      </dsp:spPr>
      <dsp:style>
        <a:lnRef idx="2">
          <a:scrgbClr r="0" g="0" b="0"/>
        </a:lnRef>
        <a:fillRef idx="0">
          <a:scrgbClr r="0" g="0" b="0"/>
        </a:fillRef>
        <a:effectRef idx="0">
          <a:scrgbClr r="0" g="0" b="0"/>
        </a:effectRef>
        <a:fontRef idx="minor"/>
      </dsp:style>
    </dsp:sp>
    <dsp:sp modelId="{161C074A-458D-456B-82E8-8706DAAB9F39}">
      <dsp:nvSpPr>
        <dsp:cNvPr id="0" name=""/>
        <dsp:cNvSpPr/>
      </dsp:nvSpPr>
      <dsp:spPr>
        <a:xfrm>
          <a:off x="1679193" y="1118622"/>
          <a:ext cx="1232016" cy="256169"/>
        </a:xfrm>
        <a:custGeom>
          <a:avLst/>
          <a:gdLst/>
          <a:ahLst/>
          <a:cxnLst/>
          <a:rect l="0" t="0" r="0" b="0"/>
          <a:pathLst>
            <a:path>
              <a:moveTo>
                <a:pt x="0" y="0"/>
              </a:moveTo>
              <a:lnTo>
                <a:pt x="0" y="256169"/>
              </a:lnTo>
              <a:lnTo>
                <a:pt x="1232016" y="256169"/>
              </a:lnTo>
            </a:path>
          </a:pathLst>
        </a:custGeom>
        <a:noFill/>
        <a:ln w="25400" cap="flat" cmpd="sng" algn="ctr">
          <a:solidFill>
            <a:scrgbClr r="0" g="0" b="0"/>
          </a:solidFill>
          <a:prstDash val="solid"/>
          <a:headEnd type="none"/>
          <a:tailEnd type="arrow"/>
        </a:ln>
        <a:effectLst/>
      </dsp:spPr>
      <dsp:style>
        <a:lnRef idx="2">
          <a:scrgbClr r="0" g="0" b="0"/>
        </a:lnRef>
        <a:fillRef idx="0">
          <a:scrgbClr r="0" g="0" b="0"/>
        </a:fillRef>
        <a:effectRef idx="0">
          <a:scrgbClr r="0" g="0" b="0"/>
        </a:effectRef>
        <a:fontRef idx="minor"/>
      </dsp:style>
    </dsp:sp>
    <dsp:sp modelId="{FC35CF29-C314-4015-BF69-1DC6A1439E25}">
      <dsp:nvSpPr>
        <dsp:cNvPr id="0" name=""/>
        <dsp:cNvSpPr/>
      </dsp:nvSpPr>
      <dsp:spPr>
        <a:xfrm>
          <a:off x="432617" y="1610936"/>
          <a:ext cx="91440" cy="997738"/>
        </a:xfrm>
        <a:custGeom>
          <a:avLst/>
          <a:gdLst/>
          <a:ahLst/>
          <a:cxnLst/>
          <a:rect l="0" t="0" r="0" b="0"/>
          <a:pathLst>
            <a:path>
              <a:moveTo>
                <a:pt x="45729" y="0"/>
              </a:moveTo>
              <a:lnTo>
                <a:pt x="45729" y="900011"/>
              </a:lnTo>
              <a:lnTo>
                <a:pt x="45720" y="900011"/>
              </a:lnTo>
              <a:lnTo>
                <a:pt x="45720" y="997738"/>
              </a:lnTo>
            </a:path>
          </a:pathLst>
        </a:custGeom>
        <a:noFill/>
        <a:ln w="25400" cap="flat" cmpd="sng" algn="ctr">
          <a:solidFill>
            <a:scrgbClr r="0" g="0" b="0"/>
          </a:solidFill>
          <a:prstDash val="solid"/>
          <a:miter lim="800000"/>
          <a:tailEnd type="arrow" w="sm" len="sm"/>
        </a:ln>
        <a:effectLst/>
      </dsp:spPr>
      <dsp:style>
        <a:lnRef idx="2">
          <a:scrgbClr r="0" g="0" b="0"/>
        </a:lnRef>
        <a:fillRef idx="0">
          <a:scrgbClr r="0" g="0" b="0"/>
        </a:fillRef>
        <a:effectRef idx="0">
          <a:scrgbClr r="0" g="0" b="0"/>
        </a:effectRef>
        <a:fontRef idx="minor"/>
      </dsp:style>
    </dsp:sp>
    <dsp:sp modelId="{7DD35FC1-2D68-4838-98B6-3C1600A407D0}">
      <dsp:nvSpPr>
        <dsp:cNvPr id="0" name=""/>
        <dsp:cNvSpPr/>
      </dsp:nvSpPr>
      <dsp:spPr>
        <a:xfrm>
          <a:off x="943712" y="1118622"/>
          <a:ext cx="735481" cy="259631"/>
        </a:xfrm>
        <a:custGeom>
          <a:avLst/>
          <a:gdLst/>
          <a:ahLst/>
          <a:cxnLst/>
          <a:rect l="0" t="0" r="0" b="0"/>
          <a:pathLst>
            <a:path>
              <a:moveTo>
                <a:pt x="735481" y="0"/>
              </a:moveTo>
              <a:lnTo>
                <a:pt x="735481" y="259631"/>
              </a:lnTo>
              <a:lnTo>
                <a:pt x="0" y="259631"/>
              </a:lnTo>
            </a:path>
          </a:pathLst>
        </a:custGeom>
        <a:noFill/>
        <a:ln w="25400" cap="flat" cmpd="sng" algn="ctr">
          <a:solidFill>
            <a:scrgbClr r="0" g="0" b="0"/>
          </a:solidFill>
          <a:prstDash val="solid"/>
          <a:tailEnd type="arrow"/>
        </a:ln>
        <a:effectLst/>
      </dsp:spPr>
      <dsp:style>
        <a:lnRef idx="2">
          <a:scrgbClr r="0" g="0" b="0"/>
        </a:lnRef>
        <a:fillRef idx="0">
          <a:scrgbClr r="0" g="0" b="0"/>
        </a:fillRef>
        <a:effectRef idx="0">
          <a:scrgbClr r="0" g="0" b="0"/>
        </a:effectRef>
        <a:fontRef idx="minor"/>
      </dsp:style>
    </dsp:sp>
    <dsp:sp modelId="{8C332247-D9A2-4BE4-B86A-CC2BC39DA3E1}">
      <dsp:nvSpPr>
        <dsp:cNvPr id="0" name=""/>
        <dsp:cNvSpPr/>
      </dsp:nvSpPr>
      <dsp:spPr>
        <a:xfrm>
          <a:off x="1633473" y="467227"/>
          <a:ext cx="91440" cy="186029"/>
        </a:xfrm>
        <a:custGeom>
          <a:avLst/>
          <a:gdLst/>
          <a:ahLst/>
          <a:cxnLst/>
          <a:rect l="0" t="0" r="0" b="0"/>
          <a:pathLst>
            <a:path>
              <a:moveTo>
                <a:pt x="53826" y="0"/>
              </a:moveTo>
              <a:lnTo>
                <a:pt x="53826" y="88303"/>
              </a:lnTo>
              <a:lnTo>
                <a:pt x="45720" y="88303"/>
              </a:lnTo>
              <a:lnTo>
                <a:pt x="45720" y="186029"/>
              </a:lnTo>
            </a:path>
          </a:pathLst>
        </a:custGeom>
        <a:noFill/>
        <a:ln w="25400" cap="flat" cmpd="sng" algn="ctr">
          <a:solidFill>
            <a:scrgbClr r="0" g="0" b="0"/>
          </a:solidFill>
          <a:prstDash val="solid"/>
          <a:miter lim="800000"/>
          <a:tailEnd type="triangle"/>
        </a:ln>
        <a:effectLst/>
      </dsp:spPr>
      <dsp:style>
        <a:lnRef idx="2">
          <a:scrgbClr r="0" g="0" b="0"/>
        </a:lnRef>
        <a:fillRef idx="0">
          <a:scrgbClr r="0" g="0" b="0"/>
        </a:fillRef>
        <a:effectRef idx="0">
          <a:scrgbClr r="0" g="0" b="0"/>
        </a:effectRef>
        <a:fontRef idx="minor"/>
      </dsp:style>
    </dsp:sp>
    <dsp:sp modelId="{08336E6C-D716-4E7C-9839-015281D6B96A}">
      <dsp:nvSpPr>
        <dsp:cNvPr id="0" name=""/>
        <dsp:cNvSpPr/>
      </dsp:nvSpPr>
      <dsp:spPr>
        <a:xfrm>
          <a:off x="1221935" y="1862"/>
          <a:ext cx="930730" cy="465365"/>
        </a:xfrm>
        <a:prstGeom prst="flowChartAlternateProcess">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2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Private Owner</a:t>
          </a:r>
          <a:endParaRPr kumimoji="0" lang="ru-RU" altLang="ru-RU" sz="12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1244652" y="24579"/>
        <a:ext cx="885296" cy="419931"/>
      </dsp:txXfrm>
    </dsp:sp>
    <dsp:sp modelId="{028F5B87-1E4B-4395-94FF-B8E1A07E2317}">
      <dsp:nvSpPr>
        <dsp:cNvPr id="0" name=""/>
        <dsp:cNvSpPr/>
      </dsp:nvSpPr>
      <dsp:spPr>
        <a:xfrm>
          <a:off x="1213828" y="653257"/>
          <a:ext cx="930730" cy="465365"/>
        </a:xfrm>
        <a:prstGeom prst="rect">
          <a:avLst/>
        </a:prstGeom>
        <a:solidFill>
          <a:srgbClr val="B2F7A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Administrator</a:t>
          </a:r>
          <a:endParaRPr kumimoji="0" lang="ru-RU"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1213828" y="653257"/>
        <a:ext cx="930730" cy="465365"/>
      </dsp:txXfrm>
    </dsp:sp>
    <dsp:sp modelId="{1B29BA02-E94C-4849-90DA-4A46010B9551}">
      <dsp:nvSpPr>
        <dsp:cNvPr id="0" name=""/>
        <dsp:cNvSpPr/>
      </dsp:nvSpPr>
      <dsp:spPr>
        <a:xfrm>
          <a:off x="12982" y="1145571"/>
          <a:ext cx="930730" cy="465365"/>
        </a:xfrm>
        <a:prstGeom prst="rect">
          <a:avLst/>
        </a:prstGeom>
        <a:solidFill>
          <a:schemeClr val="accent5">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Finance Director</a:t>
          </a:r>
          <a:endParaRPr kumimoji="0" lang="ru-RU"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12982" y="1145571"/>
        <a:ext cx="930730" cy="465365"/>
      </dsp:txXfrm>
    </dsp:sp>
    <dsp:sp modelId="{7CF65510-5B19-4718-BA2D-842B601C57D5}">
      <dsp:nvSpPr>
        <dsp:cNvPr id="0" name=""/>
        <dsp:cNvSpPr/>
      </dsp:nvSpPr>
      <dsp:spPr>
        <a:xfrm>
          <a:off x="12972" y="2608675"/>
          <a:ext cx="930730" cy="465365"/>
        </a:xfrm>
        <a:prstGeom prst="rect">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Accountants</a:t>
          </a:r>
          <a:endParaRPr kumimoji="0" lang="ru-RU"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12972" y="2608675"/>
        <a:ext cx="930730" cy="465365"/>
      </dsp:txXfrm>
    </dsp:sp>
    <dsp:sp modelId="{48F98FEF-29C1-4E0A-A888-4A9402914B5A}">
      <dsp:nvSpPr>
        <dsp:cNvPr id="0" name=""/>
        <dsp:cNvSpPr/>
      </dsp:nvSpPr>
      <dsp:spPr>
        <a:xfrm>
          <a:off x="2911210" y="1142109"/>
          <a:ext cx="930730" cy="465365"/>
        </a:xfrm>
        <a:prstGeom prst="rect">
          <a:avLst/>
        </a:prstGeom>
        <a:solidFill>
          <a:schemeClr val="accent5">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Technical Director</a:t>
          </a:r>
          <a:endParaRPr kumimoji="0" lang="ru-RU"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2911210" y="1142109"/>
        <a:ext cx="930730" cy="465365"/>
      </dsp:txXfrm>
    </dsp:sp>
    <dsp:sp modelId="{43B38BFA-DBFC-435C-8D6C-A23992C568C5}">
      <dsp:nvSpPr>
        <dsp:cNvPr id="0" name=""/>
        <dsp:cNvSpPr/>
      </dsp:nvSpPr>
      <dsp:spPr>
        <a:xfrm>
          <a:off x="2911210" y="1817405"/>
          <a:ext cx="930730" cy="465365"/>
        </a:xfrm>
        <a:prstGeom prst="rect">
          <a:avLst/>
        </a:prstGeom>
        <a:solidFill>
          <a:schemeClr val="tx2">
            <a:lumMod val="20000"/>
            <a:lumOff val="8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Project Managers</a:t>
          </a:r>
          <a:endParaRPr kumimoji="0" lang="ru-RU"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2911210" y="1817405"/>
        <a:ext cx="930730" cy="465365"/>
      </dsp:txXfrm>
    </dsp:sp>
    <dsp:sp modelId="{94A603A1-2D41-4935-BA16-0DDC9FC03602}">
      <dsp:nvSpPr>
        <dsp:cNvPr id="0" name=""/>
        <dsp:cNvSpPr/>
      </dsp:nvSpPr>
      <dsp:spPr>
        <a:xfrm>
          <a:off x="1785027" y="2608963"/>
          <a:ext cx="930730" cy="600409"/>
        </a:xfrm>
        <a:prstGeom prst="rect">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ru-RU" sz="6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Engineers/</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Sales Managers</a:t>
          </a:r>
          <a:endParaRPr kumimoji="0" lang="ru-RU"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ru-RU" altLang="ru-RU" sz="6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1785027" y="2608963"/>
        <a:ext cx="930730" cy="600409"/>
      </dsp:txXfrm>
    </dsp:sp>
    <dsp:sp modelId="{D5D7F7E9-FCA2-4EB6-B0B3-5D2904867492}">
      <dsp:nvSpPr>
        <dsp:cNvPr id="0" name=""/>
        <dsp:cNvSpPr/>
      </dsp:nvSpPr>
      <dsp:spPr>
        <a:xfrm>
          <a:off x="1785027" y="3440999"/>
          <a:ext cx="930730" cy="465365"/>
        </a:xfrm>
        <a:prstGeom prst="rect">
          <a:avLst/>
        </a:prstGeom>
        <a:solidFill>
          <a:schemeClr val="accent4">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ru-RU" sz="8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Workers</a:t>
          </a:r>
          <a:endParaRPr kumimoji="0" lang="ru-RU"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ru-RU" altLang="ru-RU" sz="8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1785027" y="3440999"/>
        <a:ext cx="930730" cy="465365"/>
      </dsp:txXfrm>
    </dsp:sp>
    <dsp:sp modelId="{089A8A6C-92BD-4E4D-9566-7533E4ED82C2}">
      <dsp:nvSpPr>
        <dsp:cNvPr id="0" name=""/>
        <dsp:cNvSpPr/>
      </dsp:nvSpPr>
      <dsp:spPr>
        <a:xfrm>
          <a:off x="4026849" y="2604775"/>
          <a:ext cx="930730" cy="520138"/>
        </a:xfrm>
        <a:prstGeom prst="rect">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Designers/ Sales Managers</a:t>
          </a:r>
          <a:endParaRPr kumimoji="0" lang="ru-RU"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4026849" y="2604775"/>
        <a:ext cx="930730" cy="520138"/>
      </dsp:txXfrm>
    </dsp:sp>
    <dsp:sp modelId="{413D296F-3AFF-4955-8EE0-42695124C104}">
      <dsp:nvSpPr>
        <dsp:cNvPr id="0" name=""/>
        <dsp:cNvSpPr/>
      </dsp:nvSpPr>
      <dsp:spPr>
        <a:xfrm>
          <a:off x="2913286" y="3442861"/>
          <a:ext cx="930730" cy="465365"/>
        </a:xfrm>
        <a:prstGeom prst="rect">
          <a:avLst/>
        </a:prstGeom>
        <a:solidFill>
          <a:schemeClr val="accent4">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rPr>
            <a:t>Drivers</a:t>
          </a:r>
          <a:endParaRPr kumimoji="0" lang="ru-RU" altLang="ru-RU" sz="1000" b="0" i="0" u="none" strike="noStrike" kern="1200" cap="none" normalizeH="0" baseline="0" dirty="0" smtClean="0">
            <a:ln>
              <a:noFill/>
            </a:ln>
            <a:solidFill>
              <a:schemeClr val="tx1"/>
            </a:solidFill>
            <a:effectLst/>
            <a:latin typeface="Arial" panose="020B0604020202020204" pitchFamily="34" charset="0"/>
            <a:cs typeface="Arial" panose="020B0604020202020204" pitchFamily="34" charset="0"/>
          </a:endParaRPr>
        </a:p>
      </dsp:txBody>
      <dsp:txXfrm>
        <a:off x="2913286" y="3442861"/>
        <a:ext cx="930730" cy="46536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media/hdphoto1.wdp>
</file>

<file path=ppt/media/hdphoto2.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2.jpeg>
</file>

<file path=ppt/media/image20.png>
</file>

<file path=ppt/media/image21.jpeg>
</file>

<file path=ppt/media/image23.png>
</file>

<file path=ppt/media/image24.jpg>
</file>

<file path=ppt/media/image25.png>
</file>

<file path=ppt/media/image3.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9ABF0D61-0FD1-4111-8F87-E7921C8445FF}" type="datetimeFigureOut">
              <a:rPr lang="en-US"/>
              <a:pPr>
                <a:defRPr/>
              </a:pPr>
              <a:t>1/19/2017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anose="020F0502020204030204" pitchFamily="34" charset="0"/>
              </a:defRPr>
            </a:lvl1pPr>
          </a:lstStyle>
          <a:p>
            <a:pPr>
              <a:defRPr/>
            </a:pPr>
            <a:fld id="{D46EBB4D-ECB6-49F4-9C30-BDC4BF2F1633}" type="slidenum">
              <a:rPr lang="en-US" altLang="ru-RU"/>
              <a:pPr>
                <a:defRPr/>
              </a:pPr>
              <a:t>‹#›</a:t>
            </a:fld>
            <a:endParaRPr lang="en-US" altLang="ru-RU"/>
          </a:p>
        </p:txBody>
      </p:sp>
    </p:spTree>
    <p:extLst>
      <p:ext uri="{BB962C8B-B14F-4D97-AF65-F5344CB8AC3E}">
        <p14:creationId xmlns:p14="http://schemas.microsoft.com/office/powerpoint/2010/main" val="37062005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ru-RU" altLang="ru-RU" smtClean="0"/>
          </a:p>
        </p:txBody>
      </p:sp>
      <p:sp>
        <p:nvSpPr>
          <p:cNvPr id="307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BC0E0334-B7E9-465B-903C-44FF020EDB96}" type="slidenum">
              <a:rPr lang="en-US" altLang="ru-RU">
                <a:latin typeface="Calibri" panose="020F0502020204030204" pitchFamily="34" charset="0"/>
              </a:rPr>
              <a:pPr/>
              <a:t>1</a:t>
            </a:fld>
            <a:endParaRPr lang="en-US" altLang="ru-RU">
              <a:latin typeface="Calibri" panose="020F0502020204030204" pitchFamily="34" charset="0"/>
            </a:endParaRPr>
          </a:p>
        </p:txBody>
      </p:sp>
    </p:spTree>
    <p:extLst>
      <p:ext uri="{BB962C8B-B14F-4D97-AF65-F5344CB8AC3E}">
        <p14:creationId xmlns:p14="http://schemas.microsoft.com/office/powerpoint/2010/main" val="2872067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Образ слайда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Заметки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ru-RU" altLang="ru-RU" smtClean="0"/>
          </a:p>
        </p:txBody>
      </p:sp>
      <p:sp>
        <p:nvSpPr>
          <p:cNvPr id="32772" name="Номер слайда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F612D038-1782-4F04-BEE8-435F29FC37E7}" type="slidenum">
              <a:rPr lang="en-US" altLang="ru-RU">
                <a:latin typeface="Calibri" panose="020F0502020204030204" pitchFamily="34" charset="0"/>
              </a:rPr>
              <a:pPr/>
              <a:t>2</a:t>
            </a:fld>
            <a:endParaRPr lang="en-US" altLang="ru-RU">
              <a:latin typeface="Calibri" panose="020F0502020204030204" pitchFamily="34" charset="0"/>
            </a:endParaRPr>
          </a:p>
        </p:txBody>
      </p:sp>
    </p:spTree>
    <p:extLst>
      <p:ext uri="{BB962C8B-B14F-4D97-AF65-F5344CB8AC3E}">
        <p14:creationId xmlns:p14="http://schemas.microsoft.com/office/powerpoint/2010/main" val="3859514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pPr>
              <a:defRPr/>
            </a:pPr>
            <a:fld id="{D46EBB4D-ECB6-49F4-9C30-BDC4BF2F1633}" type="slidenum">
              <a:rPr lang="en-US" altLang="ru-RU" smtClean="0"/>
              <a:pPr>
                <a:defRPr/>
              </a:pPr>
              <a:t>20</a:t>
            </a:fld>
            <a:endParaRPr lang="en-US" altLang="ru-RU"/>
          </a:p>
        </p:txBody>
      </p:sp>
    </p:spTree>
    <p:extLst>
      <p:ext uri="{BB962C8B-B14F-4D97-AF65-F5344CB8AC3E}">
        <p14:creationId xmlns:p14="http://schemas.microsoft.com/office/powerpoint/2010/main" val="22104367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pPr>
              <a:defRPr/>
            </a:pPr>
            <a:fld id="{D46EBB4D-ECB6-49F4-9C30-BDC4BF2F1633}" type="slidenum">
              <a:rPr lang="en-US" altLang="ru-RU" smtClean="0"/>
              <a:pPr>
                <a:defRPr/>
              </a:pPr>
              <a:t>22</a:t>
            </a:fld>
            <a:endParaRPr lang="en-US" altLang="ru-RU"/>
          </a:p>
        </p:txBody>
      </p:sp>
    </p:spTree>
    <p:extLst>
      <p:ext uri="{BB962C8B-B14F-4D97-AF65-F5344CB8AC3E}">
        <p14:creationId xmlns:p14="http://schemas.microsoft.com/office/powerpoint/2010/main" val="32375940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jpeg"/><Relationship Id="rId1" Type="http://schemas.openxmlformats.org/officeDocument/2006/relationships/slideMaster" Target="../slideMasters/slideMaster2.xml"/><Relationship Id="rId4" Type="http://schemas.openxmlformats.org/officeDocument/2006/relationships/image" Target="../media/image9.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597819"/>
            <a:ext cx="3810000" cy="1202531"/>
          </a:xfrm>
        </p:spPr>
        <p:txBody>
          <a:bodyPr>
            <a:normAutofit/>
          </a:bodyPr>
          <a:lstStyle>
            <a:lvl1pPr>
              <a:defRPr sz="2800">
                <a:solidFill>
                  <a:schemeClr val="tx1">
                    <a:lumMod val="75000"/>
                    <a:lumOff val="25000"/>
                  </a:schemeClr>
                </a:solidFill>
              </a:defRPr>
            </a:lvl1pPr>
          </a:lstStyle>
          <a:p>
            <a:r>
              <a:rPr lang="en-US" dirty="0" smtClean="0"/>
              <a:t>Образец заголовка</a:t>
            </a:r>
            <a:endParaRPr lang="en-US" dirty="0"/>
          </a:p>
        </p:txBody>
      </p:sp>
      <p:sp>
        <p:nvSpPr>
          <p:cNvPr id="3" name="Subtitle 2"/>
          <p:cNvSpPr>
            <a:spLocks noGrp="1"/>
          </p:cNvSpPr>
          <p:nvPr>
            <p:ph type="subTitle" idx="1"/>
          </p:nvPr>
        </p:nvSpPr>
        <p:spPr>
          <a:xfrm>
            <a:off x="457200" y="2914650"/>
            <a:ext cx="3276600" cy="1257300"/>
          </a:xfrm>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Образец подзаголовка</a:t>
            </a:r>
            <a:endParaRPr lang="en-US" dirty="0"/>
          </a:p>
        </p:txBody>
      </p:sp>
      <p:sp>
        <p:nvSpPr>
          <p:cNvPr id="4" name="Footer Placeholder 4"/>
          <p:cNvSpPr>
            <a:spLocks noGrp="1"/>
          </p:cNvSpPr>
          <p:nvPr>
            <p:ph type="ftr" sz="quarter" idx="10"/>
          </p:nvPr>
        </p:nvSpPr>
        <p:spPr/>
        <p:txBody>
          <a:bodyPr/>
          <a:lstStyle>
            <a:lvl1pPr>
              <a:defRPr>
                <a:solidFill>
                  <a:schemeClr val="tx1">
                    <a:tint val="75000"/>
                  </a:schemeClr>
                </a:solidFill>
              </a:defRPr>
            </a:lvl1pPr>
          </a:lstStyle>
          <a:p>
            <a:pPr>
              <a:defRPr/>
            </a:pPr>
            <a:r>
              <a:rPr lang="en-US"/>
              <a:t>©2014 Doble Engineering Company. All Rights Reserved </a:t>
            </a:r>
          </a:p>
        </p:txBody>
      </p:sp>
    </p:spTree>
    <p:extLst>
      <p:ext uri="{BB962C8B-B14F-4D97-AF65-F5344CB8AC3E}">
        <p14:creationId xmlns:p14="http://schemas.microsoft.com/office/powerpoint/2010/main" val="143010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5" name="Footer Placeholder 4"/>
          <p:cNvSpPr>
            <a:spLocks noGrp="1"/>
          </p:cNvSpPr>
          <p:nvPr>
            <p:ph type="ftr" sz="quarter" idx="11"/>
          </p:nvPr>
        </p:nvSpPr>
        <p:spPr/>
        <p:txBody>
          <a:bodyPr/>
          <a:lstStyle>
            <a:lvl1pPr>
              <a:defRPr>
                <a:solidFill>
                  <a:schemeClr val="tx1">
                    <a:tint val="75000"/>
                  </a:schemeClr>
                </a:solidFill>
              </a:defRPr>
            </a:lvl1pPr>
          </a:lstStyle>
          <a:p>
            <a:pPr>
              <a:defRPr/>
            </a:pPr>
            <a:r>
              <a:rPr lang="en-US"/>
              <a:t>©2014 Doble Engineering Company. All Rights Reserved </a:t>
            </a:r>
          </a:p>
        </p:txBody>
      </p:sp>
      <p:sp>
        <p:nvSpPr>
          <p:cNvPr id="6" name="Slide Number Placeholder 5"/>
          <p:cNvSpPr>
            <a:spLocks noGrp="1"/>
          </p:cNvSpPr>
          <p:nvPr>
            <p:ph type="sldNum" sz="quarter" idx="12"/>
          </p:nvPr>
        </p:nvSpPr>
        <p:spPr/>
        <p:txBody>
          <a:bodyPr/>
          <a:lstStyle>
            <a:lvl1pPr>
              <a:defRPr smtClean="0"/>
            </a:lvl1pPr>
          </a:lstStyle>
          <a:p>
            <a:pPr>
              <a:defRPr/>
            </a:pPr>
            <a:fld id="{C474E62B-1095-4D30-B8E0-81C1264E442D}" type="slidenum">
              <a:rPr lang="en-US" altLang="ru-RU"/>
              <a:pPr>
                <a:defRPr/>
              </a:pPr>
              <a:t>‹#›</a:t>
            </a:fld>
            <a:endParaRPr lang="en-US" altLang="ru-RU"/>
          </a:p>
        </p:txBody>
      </p:sp>
    </p:spTree>
    <p:extLst>
      <p:ext uri="{BB962C8B-B14F-4D97-AF65-F5344CB8AC3E}">
        <p14:creationId xmlns:p14="http://schemas.microsoft.com/office/powerpoint/2010/main" val="1331100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5" name="Footer Placeholder 4"/>
          <p:cNvSpPr>
            <a:spLocks noGrp="1"/>
          </p:cNvSpPr>
          <p:nvPr>
            <p:ph type="ftr" sz="quarter" idx="11"/>
          </p:nvPr>
        </p:nvSpPr>
        <p:spPr/>
        <p:txBody>
          <a:bodyPr/>
          <a:lstStyle>
            <a:lvl1pPr>
              <a:defRPr>
                <a:solidFill>
                  <a:schemeClr val="tx1">
                    <a:tint val="75000"/>
                  </a:schemeClr>
                </a:solidFill>
              </a:defRPr>
            </a:lvl1pPr>
          </a:lstStyle>
          <a:p>
            <a:pPr>
              <a:defRPr/>
            </a:pPr>
            <a:r>
              <a:rPr lang="en-US"/>
              <a:t>©2014 Doble Engineering Company. All Rights Reserved </a:t>
            </a:r>
          </a:p>
        </p:txBody>
      </p:sp>
      <p:sp>
        <p:nvSpPr>
          <p:cNvPr id="6" name="Slide Number Placeholder 5"/>
          <p:cNvSpPr>
            <a:spLocks noGrp="1"/>
          </p:cNvSpPr>
          <p:nvPr>
            <p:ph type="sldNum" sz="quarter" idx="12"/>
          </p:nvPr>
        </p:nvSpPr>
        <p:spPr/>
        <p:txBody>
          <a:bodyPr/>
          <a:lstStyle>
            <a:lvl1pPr>
              <a:defRPr smtClean="0"/>
            </a:lvl1pPr>
          </a:lstStyle>
          <a:p>
            <a:pPr>
              <a:defRPr/>
            </a:pPr>
            <a:fld id="{2DB49C0E-8BE9-436E-84A9-025D32BDF0E6}" type="slidenum">
              <a:rPr lang="en-US" altLang="ru-RU"/>
              <a:pPr>
                <a:defRPr/>
              </a:pPr>
              <a:t>‹#›</a:t>
            </a:fld>
            <a:endParaRPr lang="en-US" altLang="ru-RU"/>
          </a:p>
        </p:txBody>
      </p:sp>
    </p:spTree>
    <p:extLst>
      <p:ext uri="{BB962C8B-B14F-4D97-AF65-F5344CB8AC3E}">
        <p14:creationId xmlns:p14="http://schemas.microsoft.com/office/powerpoint/2010/main" val="1631246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4"/>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19050"/>
            <a:ext cx="9144000" cy="516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3"/>
          <p:cNvSpPr/>
          <p:nvPr userDrawn="1"/>
        </p:nvSpPr>
        <p:spPr>
          <a:xfrm>
            <a:off x="1524000" y="1276350"/>
            <a:ext cx="7620000" cy="1524000"/>
          </a:xfrm>
          <a:prstGeom prst="rect">
            <a:avLst/>
          </a:prstGeom>
          <a:solidFill>
            <a:srgbClr val="005DAA">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latin typeface="Arial Narrow" pitchFamily="34" charset="0"/>
            </a:endParaRPr>
          </a:p>
        </p:txBody>
      </p:sp>
      <p:sp>
        <p:nvSpPr>
          <p:cNvPr id="6" name="Rectangle 6"/>
          <p:cNvSpPr/>
          <p:nvPr userDrawn="1"/>
        </p:nvSpPr>
        <p:spPr>
          <a:xfrm>
            <a:off x="76200" y="133350"/>
            <a:ext cx="838200" cy="3746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endParaRPr>
          </a:p>
        </p:txBody>
      </p:sp>
      <p:pic>
        <p:nvPicPr>
          <p:cNvPr id="7" name="Picture 9"/>
          <p:cNvPicPr>
            <a:picLocks noChangeAspect="1"/>
          </p:cNvPicPr>
          <p:nvPr userDrawn="1"/>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96200" y="76200"/>
            <a:ext cx="1216025"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1524000" y="1276350"/>
            <a:ext cx="7620000" cy="1523999"/>
          </a:xfrm>
          <a:custGeom>
            <a:avLst/>
            <a:gdLst>
              <a:gd name="connsiteX0" fmla="*/ 0 w 4038600"/>
              <a:gd name="connsiteY0" fmla="*/ 0 h 2286000"/>
              <a:gd name="connsiteX1" fmla="*/ 4038600 w 4038600"/>
              <a:gd name="connsiteY1" fmla="*/ 0 h 2286000"/>
              <a:gd name="connsiteX2" fmla="*/ 4038600 w 4038600"/>
              <a:gd name="connsiteY2" fmla="*/ 2286000 h 2286000"/>
              <a:gd name="connsiteX3" fmla="*/ 0 w 4038600"/>
              <a:gd name="connsiteY3" fmla="*/ 2286000 h 2286000"/>
              <a:gd name="connsiteX4" fmla="*/ 0 w 4038600"/>
              <a:gd name="connsiteY4" fmla="*/ 0 h 2286000"/>
              <a:gd name="connsiteX0" fmla="*/ 0 w 4038600"/>
              <a:gd name="connsiteY0" fmla="*/ 2286000 h 2286000"/>
              <a:gd name="connsiteX1" fmla="*/ 4038600 w 4038600"/>
              <a:gd name="connsiteY1" fmla="*/ 0 h 2286000"/>
              <a:gd name="connsiteX2" fmla="*/ 4038600 w 4038600"/>
              <a:gd name="connsiteY2" fmla="*/ 2286000 h 2286000"/>
              <a:gd name="connsiteX3" fmla="*/ 0 w 4038600"/>
              <a:gd name="connsiteY3" fmla="*/ 2286000 h 2286000"/>
              <a:gd name="connsiteX0" fmla="*/ 0 w 4038600"/>
              <a:gd name="connsiteY0" fmla="*/ 0 h 0"/>
              <a:gd name="connsiteX1" fmla="*/ 4038600 w 4038600"/>
              <a:gd name="connsiteY1" fmla="*/ 0 h 0"/>
              <a:gd name="connsiteX2" fmla="*/ 0 w 4038600"/>
              <a:gd name="connsiteY2" fmla="*/ 0 h 0"/>
            </a:gdLst>
            <a:ahLst/>
            <a:cxnLst>
              <a:cxn ang="0">
                <a:pos x="connsiteX0" y="connsiteY0"/>
              </a:cxn>
              <a:cxn ang="0">
                <a:pos x="connsiteX1" y="connsiteY1"/>
              </a:cxn>
              <a:cxn ang="0">
                <a:pos x="connsiteX2" y="connsiteY2"/>
              </a:cxn>
            </a:cxnLst>
            <a:rect l="l" t="t" r="r" b="b"/>
            <a:pathLst>
              <a:path w="4038600">
                <a:moveTo>
                  <a:pt x="0" y="0"/>
                </a:moveTo>
                <a:lnTo>
                  <a:pt x="4038600" y="0"/>
                </a:lnTo>
                <a:lnTo>
                  <a:pt x="0" y="0"/>
                </a:lnTo>
                <a:close/>
              </a:path>
            </a:pathLst>
          </a:custGeom>
          <a:noFill/>
          <a:ln w="38100">
            <a:noFill/>
          </a:ln>
          <a:effectLst/>
        </p:spPr>
        <p:txBody>
          <a:bodyPr anchor="ctr">
            <a:normAutofit/>
          </a:bodyPr>
          <a:lstStyle>
            <a:lvl1pPr algn="ctr">
              <a:defRPr sz="4000" b="1">
                <a:solidFill>
                  <a:schemeClr val="bg1"/>
                </a:solidFill>
                <a:latin typeface="Segoe UI Semibold" panose="020B0702040204020203" pitchFamily="34" charset="0"/>
                <a:cs typeface="Segoe UI Semibold" panose="020B0702040204020203" pitchFamily="34" charset="0"/>
              </a:defRPr>
            </a:lvl1pPr>
          </a:lstStyle>
          <a:p>
            <a:r>
              <a:rPr lang="en-US" dirty="0" smtClean="0"/>
              <a:t>Образец заголовка</a:t>
            </a:r>
            <a:endParaRPr lang="en-US" dirty="0"/>
          </a:p>
        </p:txBody>
      </p:sp>
      <p:sp>
        <p:nvSpPr>
          <p:cNvPr id="9" name="Text Placeholder 8"/>
          <p:cNvSpPr>
            <a:spLocks noGrp="1"/>
          </p:cNvSpPr>
          <p:nvPr>
            <p:ph type="body" sz="quarter" idx="10"/>
          </p:nvPr>
        </p:nvSpPr>
        <p:spPr>
          <a:xfrm>
            <a:off x="1524000" y="2800350"/>
            <a:ext cx="7620000" cy="742950"/>
          </a:xfrm>
        </p:spPr>
        <p:txBody>
          <a:bodyPr anchor="ctr">
            <a:normAutofit/>
          </a:bodyPr>
          <a:lstStyle>
            <a:lvl1pPr marL="0" indent="0" algn="ctr">
              <a:buNone/>
              <a:defRPr sz="1400">
                <a:solidFill>
                  <a:schemeClr val="tx1">
                    <a:lumMod val="85000"/>
                    <a:lumOff val="15000"/>
                  </a:schemeClr>
                </a:solidFill>
                <a:latin typeface="Segoe UI Emoji" panose="020B0502040204020203" pitchFamily="34" charset="0"/>
                <a:ea typeface="Segoe UI Emoji" panose="020B0502040204020203" pitchFamily="34" charset="0"/>
              </a:defRPr>
            </a:lvl1pPr>
          </a:lstStyle>
          <a:p>
            <a:pPr lvl="0"/>
            <a:r>
              <a:rPr lang="en-US" dirty="0" smtClean="0"/>
              <a:t>Образец текста</a:t>
            </a:r>
          </a:p>
        </p:txBody>
      </p:sp>
    </p:spTree>
    <p:extLst>
      <p:ext uri="{BB962C8B-B14F-4D97-AF65-F5344CB8AC3E}">
        <p14:creationId xmlns:p14="http://schemas.microsoft.com/office/powerpoint/2010/main" val="25267282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pic>
        <p:nvPicPr>
          <p:cNvPr id="3" name="Picture 4"/>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19050"/>
            <a:ext cx="9144000" cy="516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p:cNvSpPr/>
          <p:nvPr userDrawn="1"/>
        </p:nvSpPr>
        <p:spPr>
          <a:xfrm>
            <a:off x="4763" y="2133600"/>
            <a:ext cx="9144000" cy="971550"/>
          </a:xfrm>
          <a:prstGeom prst="rect">
            <a:avLst/>
          </a:prstGeom>
          <a:solidFill>
            <a:srgbClr val="005DAA">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latin typeface="Arial Narrow" pitchFamily="34" charset="0"/>
            </a:endParaRPr>
          </a:p>
        </p:txBody>
      </p:sp>
      <p:sp>
        <p:nvSpPr>
          <p:cNvPr id="5" name="Rectangle 5"/>
          <p:cNvSpPr/>
          <p:nvPr userDrawn="1"/>
        </p:nvSpPr>
        <p:spPr>
          <a:xfrm>
            <a:off x="76200" y="117475"/>
            <a:ext cx="838200" cy="3746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endParaRPr>
          </a:p>
        </p:txBody>
      </p:sp>
      <p:pic>
        <p:nvPicPr>
          <p:cNvPr id="6" name="Picture 6"/>
          <p:cNvPicPr>
            <a:picLocks noChangeAspect="1"/>
          </p:cNvPicPr>
          <p:nvPr userDrawn="1"/>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96200" y="76200"/>
            <a:ext cx="1216025"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0" y="2133600"/>
            <a:ext cx="9144000" cy="967235"/>
          </a:xfrm>
          <a:custGeom>
            <a:avLst/>
            <a:gdLst>
              <a:gd name="connsiteX0" fmla="*/ 0 w 4038600"/>
              <a:gd name="connsiteY0" fmla="*/ 0 h 2286000"/>
              <a:gd name="connsiteX1" fmla="*/ 4038600 w 4038600"/>
              <a:gd name="connsiteY1" fmla="*/ 0 h 2286000"/>
              <a:gd name="connsiteX2" fmla="*/ 4038600 w 4038600"/>
              <a:gd name="connsiteY2" fmla="*/ 2286000 h 2286000"/>
              <a:gd name="connsiteX3" fmla="*/ 0 w 4038600"/>
              <a:gd name="connsiteY3" fmla="*/ 2286000 h 2286000"/>
              <a:gd name="connsiteX4" fmla="*/ 0 w 4038600"/>
              <a:gd name="connsiteY4" fmla="*/ 0 h 2286000"/>
              <a:gd name="connsiteX0" fmla="*/ 0 w 4038600"/>
              <a:gd name="connsiteY0" fmla="*/ 2286000 h 2286000"/>
              <a:gd name="connsiteX1" fmla="*/ 4038600 w 4038600"/>
              <a:gd name="connsiteY1" fmla="*/ 0 h 2286000"/>
              <a:gd name="connsiteX2" fmla="*/ 4038600 w 4038600"/>
              <a:gd name="connsiteY2" fmla="*/ 2286000 h 2286000"/>
              <a:gd name="connsiteX3" fmla="*/ 0 w 4038600"/>
              <a:gd name="connsiteY3" fmla="*/ 2286000 h 2286000"/>
              <a:gd name="connsiteX0" fmla="*/ 0 w 4038600"/>
              <a:gd name="connsiteY0" fmla="*/ 0 h 0"/>
              <a:gd name="connsiteX1" fmla="*/ 4038600 w 4038600"/>
              <a:gd name="connsiteY1" fmla="*/ 0 h 0"/>
              <a:gd name="connsiteX2" fmla="*/ 0 w 4038600"/>
              <a:gd name="connsiteY2" fmla="*/ 0 h 0"/>
            </a:gdLst>
            <a:ahLst/>
            <a:cxnLst>
              <a:cxn ang="0">
                <a:pos x="connsiteX0" y="connsiteY0"/>
              </a:cxn>
              <a:cxn ang="0">
                <a:pos x="connsiteX1" y="connsiteY1"/>
              </a:cxn>
              <a:cxn ang="0">
                <a:pos x="connsiteX2" y="connsiteY2"/>
              </a:cxn>
            </a:cxnLst>
            <a:rect l="l" t="t" r="r" b="b"/>
            <a:pathLst>
              <a:path w="4038600">
                <a:moveTo>
                  <a:pt x="0" y="0"/>
                </a:moveTo>
                <a:lnTo>
                  <a:pt x="4038600" y="0"/>
                </a:lnTo>
                <a:lnTo>
                  <a:pt x="0" y="0"/>
                </a:lnTo>
                <a:close/>
              </a:path>
            </a:pathLst>
          </a:custGeom>
          <a:noFill/>
          <a:ln w="38100">
            <a:noFill/>
          </a:ln>
          <a:effectLst/>
        </p:spPr>
        <p:txBody>
          <a:bodyPr anchor="ctr">
            <a:normAutofit/>
          </a:bodyPr>
          <a:lstStyle>
            <a:lvl1pPr algn="ctr">
              <a:defRPr sz="4000" b="1">
                <a:solidFill>
                  <a:schemeClr val="bg1"/>
                </a:solidFill>
                <a:latin typeface="Segoe UI Semibold" panose="020B0702040204020203" pitchFamily="34" charset="0"/>
                <a:cs typeface="Segoe UI Semibold" panose="020B0702040204020203" pitchFamily="34" charset="0"/>
              </a:defRPr>
            </a:lvl1pPr>
          </a:lstStyle>
          <a:p>
            <a:r>
              <a:rPr lang="en-US" dirty="0" smtClean="0"/>
              <a:t>Образец заголовка</a:t>
            </a:r>
            <a:endParaRPr lang="en-US" dirty="0"/>
          </a:p>
        </p:txBody>
      </p:sp>
    </p:spTree>
    <p:extLst>
      <p:ext uri="{BB962C8B-B14F-4D97-AF65-F5344CB8AC3E}">
        <p14:creationId xmlns:p14="http://schemas.microsoft.com/office/powerpoint/2010/main" val="14441890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ingle Text">
    <p:spTree>
      <p:nvGrpSpPr>
        <p:cNvPr id="1" name=""/>
        <p:cNvGrpSpPr/>
        <p:nvPr/>
      </p:nvGrpSpPr>
      <p:grpSpPr>
        <a:xfrm>
          <a:off x="0" y="0"/>
          <a:ext cx="0" cy="0"/>
          <a:chOff x="0" y="0"/>
          <a:chExt cx="0" cy="0"/>
        </a:xfrm>
      </p:grpSpPr>
      <p:pic>
        <p:nvPicPr>
          <p:cNvPr id="3" name="Picture 3"/>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133350"/>
            <a:ext cx="987425" cy="501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Vertical Text Placeholder 2"/>
          <p:cNvSpPr>
            <a:spLocks noGrp="1"/>
          </p:cNvSpPr>
          <p:nvPr>
            <p:ph type="body" orient="vert" idx="1"/>
          </p:nvPr>
        </p:nvSpPr>
        <p:spPr>
          <a:xfrm>
            <a:off x="762000" y="742950"/>
            <a:ext cx="7848600" cy="3851673"/>
          </a:xfrm>
          <a:prstGeom prst="rect">
            <a:avLst/>
          </a:prstGeom>
        </p:spPr>
        <p:txBody>
          <a:bodyPr/>
          <a:lstStyle>
            <a:lvl1pPr>
              <a:defRPr/>
            </a:lvl1pPr>
            <a:lvl2pPr>
              <a:defRPr/>
            </a:lvl2pPr>
            <a:lvl3pPr>
              <a:defRPr/>
            </a:lvl3pPr>
            <a:lvl4pPr>
              <a:defRPr/>
            </a:lvl4pPr>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406223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Doble Blue 2 Tile">
    <p:spTree>
      <p:nvGrpSpPr>
        <p:cNvPr id="1" name=""/>
        <p:cNvGrpSpPr/>
        <p:nvPr/>
      </p:nvGrpSpPr>
      <p:grpSpPr>
        <a:xfrm>
          <a:off x="0" y="0"/>
          <a:ext cx="0" cy="0"/>
          <a:chOff x="0" y="0"/>
          <a:chExt cx="0" cy="0"/>
        </a:xfrm>
      </p:grpSpPr>
      <p:pic>
        <p:nvPicPr>
          <p:cNvPr id="4" name="Picture 8"/>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133350"/>
            <a:ext cx="987425" cy="501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7"/>
          <p:cNvSpPr/>
          <p:nvPr userDrawn="1"/>
        </p:nvSpPr>
        <p:spPr>
          <a:xfrm>
            <a:off x="609600" y="590550"/>
            <a:ext cx="3956050" cy="3962400"/>
          </a:xfrm>
          <a:prstGeom prst="rect">
            <a:avLst/>
          </a:prstGeom>
          <a:solidFill>
            <a:srgbClr val="005DAA">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latin typeface="Arial Narrow" pitchFamily="34" charset="0"/>
            </a:endParaRPr>
          </a:p>
        </p:txBody>
      </p:sp>
      <p:sp>
        <p:nvSpPr>
          <p:cNvPr id="6" name="Rectangle 16"/>
          <p:cNvSpPr/>
          <p:nvPr userDrawn="1"/>
        </p:nvSpPr>
        <p:spPr>
          <a:xfrm>
            <a:off x="773113" y="666750"/>
            <a:ext cx="3605212"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dirty="0">
                <a:solidFill>
                  <a:prstClr val="black"/>
                </a:solidFill>
                <a:latin typeface="Segoe UI Semibold"/>
              </a:rPr>
              <a:t>Card 1</a:t>
            </a:r>
          </a:p>
        </p:txBody>
      </p:sp>
      <p:sp>
        <p:nvSpPr>
          <p:cNvPr id="7" name="Rectangle 17"/>
          <p:cNvSpPr/>
          <p:nvPr userDrawn="1"/>
        </p:nvSpPr>
        <p:spPr>
          <a:xfrm>
            <a:off x="4826000" y="590550"/>
            <a:ext cx="3957638" cy="3962400"/>
          </a:xfrm>
          <a:prstGeom prst="rect">
            <a:avLst/>
          </a:prstGeom>
          <a:solidFill>
            <a:srgbClr val="005DAA">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latin typeface="Arial Narrow" pitchFamily="34" charset="0"/>
            </a:endParaRPr>
          </a:p>
        </p:txBody>
      </p:sp>
      <p:sp>
        <p:nvSpPr>
          <p:cNvPr id="8" name="Rectangle 19"/>
          <p:cNvSpPr/>
          <p:nvPr userDrawn="1"/>
        </p:nvSpPr>
        <p:spPr>
          <a:xfrm>
            <a:off x="4991100" y="666750"/>
            <a:ext cx="3605213"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dirty="0">
                <a:solidFill>
                  <a:prstClr val="black"/>
                </a:solidFill>
                <a:latin typeface="Segoe UI Semibold"/>
              </a:rPr>
              <a:t>Card 2</a:t>
            </a:r>
          </a:p>
        </p:txBody>
      </p:sp>
      <p:sp>
        <p:nvSpPr>
          <p:cNvPr id="3" name="Content Placeholder 2"/>
          <p:cNvSpPr>
            <a:spLocks noGrp="1"/>
          </p:cNvSpPr>
          <p:nvPr>
            <p:ph sz="half" idx="1"/>
          </p:nvPr>
        </p:nvSpPr>
        <p:spPr>
          <a:xfrm>
            <a:off x="797234" y="1276350"/>
            <a:ext cx="3581400" cy="3276600"/>
          </a:xfrm>
          <a:prstGeom prst="rect">
            <a:avLst/>
          </a:prstGeom>
          <a:noFill/>
          <a:ln w="9525">
            <a:noFill/>
          </a:ln>
        </p:spPr>
        <p:txBody>
          <a:bodyPr>
            <a:normAutofit/>
          </a:bodyPr>
          <a:lstStyle>
            <a:lvl1pPr>
              <a:defRPr sz="2400">
                <a:solidFill>
                  <a:schemeClr val="tx1"/>
                </a:solidFill>
                <a:latin typeface="Segoe UI" panose="020B0502040204020203" pitchFamily="34" charset="0"/>
                <a:cs typeface="Segoe UI" panose="020B0502040204020203" pitchFamily="34" charset="0"/>
              </a:defRPr>
            </a:lvl1pPr>
            <a:lvl2pPr>
              <a:defRPr sz="2000">
                <a:solidFill>
                  <a:schemeClr val="tx1"/>
                </a:solidFill>
                <a:latin typeface="Segoe UI" panose="020B0502040204020203" pitchFamily="34" charset="0"/>
                <a:cs typeface="Segoe UI" panose="020B0502040204020203" pitchFamily="34" charset="0"/>
              </a:defRPr>
            </a:lvl2pPr>
            <a:lvl3pPr>
              <a:defRPr sz="1800">
                <a:solidFill>
                  <a:schemeClr val="tx1"/>
                </a:solidFill>
                <a:latin typeface="Segoe UI" panose="020B0502040204020203" pitchFamily="34" charset="0"/>
                <a:cs typeface="Segoe UI" panose="020B0502040204020203" pitchFamily="34" charset="0"/>
              </a:defRPr>
            </a:lvl3pPr>
            <a:lvl4pPr>
              <a:defRPr sz="1600">
                <a:solidFill>
                  <a:schemeClr val="tx1"/>
                </a:solidFill>
                <a:latin typeface="Segoe UI" panose="020B0502040204020203" pitchFamily="34" charset="0"/>
                <a:cs typeface="Segoe UI" panose="020B0502040204020203" pitchFamily="34" charset="0"/>
              </a:defRPr>
            </a:lvl4pPr>
            <a:lvl5pPr>
              <a:defRPr sz="16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19" name="Content Placeholder 2"/>
          <p:cNvSpPr>
            <a:spLocks noGrp="1"/>
          </p:cNvSpPr>
          <p:nvPr>
            <p:ph sz="half" idx="10"/>
          </p:nvPr>
        </p:nvSpPr>
        <p:spPr>
          <a:xfrm>
            <a:off x="5014395" y="1276350"/>
            <a:ext cx="3581400" cy="3276600"/>
          </a:xfrm>
          <a:prstGeom prst="rect">
            <a:avLst/>
          </a:prstGeom>
          <a:noFill/>
          <a:ln w="9525">
            <a:noFill/>
          </a:ln>
        </p:spPr>
        <p:txBody>
          <a:bodyPr>
            <a:normAutofit/>
          </a:bodyPr>
          <a:lstStyle>
            <a:lvl1pPr>
              <a:defRPr sz="2400">
                <a:solidFill>
                  <a:schemeClr val="tx1"/>
                </a:solidFill>
                <a:latin typeface="Segoe UI" panose="020B0502040204020203" pitchFamily="34" charset="0"/>
                <a:cs typeface="Segoe UI" panose="020B0502040204020203" pitchFamily="34" charset="0"/>
              </a:defRPr>
            </a:lvl1pPr>
            <a:lvl2pPr>
              <a:defRPr sz="2000">
                <a:solidFill>
                  <a:schemeClr val="tx1"/>
                </a:solidFill>
                <a:latin typeface="Segoe UI" panose="020B0502040204020203" pitchFamily="34" charset="0"/>
                <a:cs typeface="Segoe UI" panose="020B0502040204020203" pitchFamily="34" charset="0"/>
              </a:defRPr>
            </a:lvl2pPr>
            <a:lvl3pPr>
              <a:defRPr sz="1800">
                <a:solidFill>
                  <a:schemeClr val="tx1"/>
                </a:solidFill>
                <a:latin typeface="Segoe UI" panose="020B0502040204020203" pitchFamily="34" charset="0"/>
                <a:cs typeface="Segoe UI" panose="020B0502040204020203" pitchFamily="34" charset="0"/>
              </a:defRPr>
            </a:lvl3pPr>
            <a:lvl4pPr>
              <a:defRPr sz="1600">
                <a:solidFill>
                  <a:schemeClr val="tx1"/>
                </a:solidFill>
                <a:latin typeface="Segoe UI" panose="020B0502040204020203" pitchFamily="34" charset="0"/>
                <a:cs typeface="Segoe UI" panose="020B0502040204020203" pitchFamily="34" charset="0"/>
              </a:defRPr>
            </a:lvl4pPr>
            <a:lvl5pPr>
              <a:defRPr sz="16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Tree>
    <p:extLst>
      <p:ext uri="{BB962C8B-B14F-4D97-AF65-F5344CB8AC3E}">
        <p14:creationId xmlns:p14="http://schemas.microsoft.com/office/powerpoint/2010/main" val="18826820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Tone 2 Tile">
    <p:spTree>
      <p:nvGrpSpPr>
        <p:cNvPr id="1" name=""/>
        <p:cNvGrpSpPr/>
        <p:nvPr/>
      </p:nvGrpSpPr>
      <p:grpSpPr>
        <a:xfrm>
          <a:off x="0" y="0"/>
          <a:ext cx="0" cy="0"/>
          <a:chOff x="0" y="0"/>
          <a:chExt cx="0" cy="0"/>
        </a:xfrm>
      </p:grpSpPr>
      <p:pic>
        <p:nvPicPr>
          <p:cNvPr id="4" name="Picture 8"/>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209550"/>
            <a:ext cx="987425" cy="493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7"/>
          <p:cNvSpPr/>
          <p:nvPr userDrawn="1"/>
        </p:nvSpPr>
        <p:spPr>
          <a:xfrm>
            <a:off x="609600" y="590550"/>
            <a:ext cx="3956050" cy="3962400"/>
          </a:xfrm>
          <a:prstGeom prst="rect">
            <a:avLst/>
          </a:prstGeom>
          <a:solidFill>
            <a:srgbClr val="CDE6D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latin typeface="Arial Narrow" pitchFamily="34" charset="0"/>
            </a:endParaRPr>
          </a:p>
        </p:txBody>
      </p:sp>
      <p:sp>
        <p:nvSpPr>
          <p:cNvPr id="6" name="Rectangle 16"/>
          <p:cNvSpPr/>
          <p:nvPr userDrawn="1"/>
        </p:nvSpPr>
        <p:spPr>
          <a:xfrm>
            <a:off x="773113" y="666750"/>
            <a:ext cx="3605212"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dirty="0">
                <a:solidFill>
                  <a:prstClr val="black"/>
                </a:solidFill>
                <a:latin typeface="Segoe UI Semibold"/>
              </a:rPr>
              <a:t>Card 1</a:t>
            </a:r>
          </a:p>
        </p:txBody>
      </p:sp>
      <p:sp>
        <p:nvSpPr>
          <p:cNvPr id="7" name="Rectangle 17"/>
          <p:cNvSpPr/>
          <p:nvPr userDrawn="1"/>
        </p:nvSpPr>
        <p:spPr>
          <a:xfrm>
            <a:off x="4826000" y="590550"/>
            <a:ext cx="3957638" cy="3962400"/>
          </a:xfrm>
          <a:prstGeom prst="rect">
            <a:avLst/>
          </a:prstGeom>
          <a:solidFill>
            <a:srgbClr val="D5D4D5">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latin typeface="Arial Narrow" pitchFamily="34" charset="0"/>
            </a:endParaRPr>
          </a:p>
        </p:txBody>
      </p:sp>
      <p:sp>
        <p:nvSpPr>
          <p:cNvPr id="8" name="Rectangle 19"/>
          <p:cNvSpPr/>
          <p:nvPr userDrawn="1"/>
        </p:nvSpPr>
        <p:spPr>
          <a:xfrm>
            <a:off x="4991100" y="666750"/>
            <a:ext cx="3605213"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dirty="0">
                <a:solidFill>
                  <a:prstClr val="black"/>
                </a:solidFill>
                <a:latin typeface="Segoe UI Semibold"/>
              </a:rPr>
              <a:t>Card 2</a:t>
            </a:r>
          </a:p>
        </p:txBody>
      </p:sp>
      <p:sp>
        <p:nvSpPr>
          <p:cNvPr id="3" name="Content Placeholder 2"/>
          <p:cNvSpPr>
            <a:spLocks noGrp="1"/>
          </p:cNvSpPr>
          <p:nvPr>
            <p:ph sz="half" idx="1"/>
          </p:nvPr>
        </p:nvSpPr>
        <p:spPr>
          <a:xfrm>
            <a:off x="797234" y="1276350"/>
            <a:ext cx="3581400" cy="3276600"/>
          </a:xfrm>
          <a:prstGeom prst="rect">
            <a:avLst/>
          </a:prstGeom>
          <a:noFill/>
          <a:ln w="9525">
            <a:noFill/>
          </a:ln>
        </p:spPr>
        <p:txBody>
          <a:bodyPr>
            <a:normAutofit/>
          </a:bodyPr>
          <a:lstStyle>
            <a:lvl1pPr>
              <a:defRPr sz="2400">
                <a:solidFill>
                  <a:schemeClr val="tx1"/>
                </a:solidFill>
                <a:latin typeface="Segoe UI" panose="020B0502040204020203" pitchFamily="34" charset="0"/>
                <a:cs typeface="Segoe UI" panose="020B0502040204020203" pitchFamily="34" charset="0"/>
              </a:defRPr>
            </a:lvl1pPr>
            <a:lvl2pPr>
              <a:defRPr sz="2000">
                <a:solidFill>
                  <a:schemeClr val="tx1"/>
                </a:solidFill>
                <a:latin typeface="Segoe UI" panose="020B0502040204020203" pitchFamily="34" charset="0"/>
                <a:cs typeface="Segoe UI" panose="020B0502040204020203" pitchFamily="34" charset="0"/>
              </a:defRPr>
            </a:lvl2pPr>
            <a:lvl3pPr>
              <a:defRPr sz="1800">
                <a:solidFill>
                  <a:schemeClr val="tx1"/>
                </a:solidFill>
                <a:latin typeface="Segoe UI" panose="020B0502040204020203" pitchFamily="34" charset="0"/>
                <a:cs typeface="Segoe UI" panose="020B0502040204020203" pitchFamily="34" charset="0"/>
              </a:defRPr>
            </a:lvl3pPr>
            <a:lvl4pPr>
              <a:defRPr sz="1600">
                <a:solidFill>
                  <a:schemeClr val="tx1"/>
                </a:solidFill>
                <a:latin typeface="Segoe UI" panose="020B0502040204020203" pitchFamily="34" charset="0"/>
                <a:cs typeface="Segoe UI" panose="020B0502040204020203" pitchFamily="34" charset="0"/>
              </a:defRPr>
            </a:lvl4pPr>
            <a:lvl5pPr>
              <a:defRPr sz="16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2"/>
          <p:cNvSpPr>
            <a:spLocks noGrp="1"/>
          </p:cNvSpPr>
          <p:nvPr>
            <p:ph sz="half" idx="10"/>
          </p:nvPr>
        </p:nvSpPr>
        <p:spPr>
          <a:xfrm>
            <a:off x="5014395" y="1276350"/>
            <a:ext cx="3581400" cy="3276600"/>
          </a:xfrm>
          <a:prstGeom prst="rect">
            <a:avLst/>
          </a:prstGeom>
          <a:noFill/>
          <a:ln w="9525">
            <a:noFill/>
          </a:ln>
        </p:spPr>
        <p:txBody>
          <a:bodyPr>
            <a:normAutofit/>
          </a:bodyPr>
          <a:lstStyle>
            <a:lvl1pPr>
              <a:defRPr sz="2400">
                <a:solidFill>
                  <a:schemeClr val="tx1"/>
                </a:solidFill>
                <a:latin typeface="Segoe UI" panose="020B0502040204020203" pitchFamily="34" charset="0"/>
                <a:cs typeface="Segoe UI" panose="020B0502040204020203" pitchFamily="34" charset="0"/>
              </a:defRPr>
            </a:lvl1pPr>
            <a:lvl2pPr>
              <a:defRPr sz="2000">
                <a:solidFill>
                  <a:schemeClr val="tx1"/>
                </a:solidFill>
                <a:latin typeface="Segoe UI" panose="020B0502040204020203" pitchFamily="34" charset="0"/>
                <a:cs typeface="Segoe UI" panose="020B0502040204020203" pitchFamily="34" charset="0"/>
              </a:defRPr>
            </a:lvl2pPr>
            <a:lvl3pPr>
              <a:defRPr sz="1800">
                <a:solidFill>
                  <a:schemeClr val="tx1"/>
                </a:solidFill>
                <a:latin typeface="Segoe UI" panose="020B0502040204020203" pitchFamily="34" charset="0"/>
                <a:cs typeface="Segoe UI" panose="020B0502040204020203" pitchFamily="34" charset="0"/>
              </a:defRPr>
            </a:lvl3pPr>
            <a:lvl4pPr>
              <a:defRPr sz="1600">
                <a:solidFill>
                  <a:schemeClr val="tx1"/>
                </a:solidFill>
                <a:latin typeface="Segoe UI" panose="020B0502040204020203" pitchFamily="34" charset="0"/>
                <a:cs typeface="Segoe UI" panose="020B0502040204020203" pitchFamily="34" charset="0"/>
              </a:defRPr>
            </a:lvl4pPr>
            <a:lvl5pPr>
              <a:defRPr sz="16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707441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wo Tile">
    <p:spTree>
      <p:nvGrpSpPr>
        <p:cNvPr id="1" name=""/>
        <p:cNvGrpSpPr/>
        <p:nvPr/>
      </p:nvGrpSpPr>
      <p:grpSpPr>
        <a:xfrm>
          <a:off x="0" y="0"/>
          <a:ext cx="0" cy="0"/>
          <a:chOff x="0" y="0"/>
          <a:chExt cx="0" cy="0"/>
        </a:xfrm>
      </p:grpSpPr>
      <p:pic>
        <p:nvPicPr>
          <p:cNvPr id="4" name="Picture 8"/>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209550"/>
            <a:ext cx="987425" cy="493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7"/>
          <p:cNvSpPr/>
          <p:nvPr userDrawn="1"/>
        </p:nvSpPr>
        <p:spPr>
          <a:xfrm>
            <a:off x="609600" y="590550"/>
            <a:ext cx="3956050" cy="3962400"/>
          </a:xfrm>
          <a:prstGeom prst="rect">
            <a:avLst/>
          </a:prstGeom>
          <a:solidFill>
            <a:srgbClr val="8FE6E5">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latin typeface="Arial Narrow" pitchFamily="34" charset="0"/>
            </a:endParaRPr>
          </a:p>
        </p:txBody>
      </p:sp>
      <p:sp>
        <p:nvSpPr>
          <p:cNvPr id="6" name="Rectangle 16"/>
          <p:cNvSpPr/>
          <p:nvPr userDrawn="1"/>
        </p:nvSpPr>
        <p:spPr>
          <a:xfrm>
            <a:off x="773113" y="666750"/>
            <a:ext cx="3605212"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dirty="0">
                <a:solidFill>
                  <a:prstClr val="black"/>
                </a:solidFill>
                <a:latin typeface="Segoe UI Semibold"/>
              </a:rPr>
              <a:t>Card 1</a:t>
            </a:r>
          </a:p>
        </p:txBody>
      </p:sp>
      <p:sp>
        <p:nvSpPr>
          <p:cNvPr id="7" name="Rectangle 17"/>
          <p:cNvSpPr/>
          <p:nvPr userDrawn="1"/>
        </p:nvSpPr>
        <p:spPr>
          <a:xfrm>
            <a:off x="4826000" y="590550"/>
            <a:ext cx="3957638" cy="3962400"/>
          </a:xfrm>
          <a:prstGeom prst="rect">
            <a:avLst/>
          </a:prstGeom>
          <a:solidFill>
            <a:srgbClr val="B5F9B0">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latin typeface="Arial Narrow" pitchFamily="34" charset="0"/>
            </a:endParaRPr>
          </a:p>
        </p:txBody>
      </p:sp>
      <p:sp>
        <p:nvSpPr>
          <p:cNvPr id="8" name="Rectangle 19"/>
          <p:cNvSpPr/>
          <p:nvPr userDrawn="1"/>
        </p:nvSpPr>
        <p:spPr>
          <a:xfrm>
            <a:off x="4991100" y="666750"/>
            <a:ext cx="3605213"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2400" dirty="0">
                <a:solidFill>
                  <a:prstClr val="black"/>
                </a:solidFill>
                <a:latin typeface="Segoe UI Semibold"/>
              </a:rPr>
              <a:t>Card 2</a:t>
            </a:r>
          </a:p>
        </p:txBody>
      </p:sp>
      <p:sp>
        <p:nvSpPr>
          <p:cNvPr id="3" name="Content Placeholder 2"/>
          <p:cNvSpPr>
            <a:spLocks noGrp="1"/>
          </p:cNvSpPr>
          <p:nvPr>
            <p:ph sz="half" idx="1"/>
          </p:nvPr>
        </p:nvSpPr>
        <p:spPr>
          <a:xfrm>
            <a:off x="797234" y="1276350"/>
            <a:ext cx="3581400" cy="3276600"/>
          </a:xfrm>
          <a:prstGeom prst="rect">
            <a:avLst/>
          </a:prstGeom>
          <a:noFill/>
          <a:ln w="9525">
            <a:noFill/>
          </a:ln>
        </p:spPr>
        <p:txBody>
          <a:bodyPr>
            <a:normAutofit/>
          </a:bodyPr>
          <a:lstStyle>
            <a:lvl1pPr>
              <a:defRPr sz="2400">
                <a:solidFill>
                  <a:schemeClr val="tx1"/>
                </a:solidFill>
                <a:latin typeface="Segoe UI" panose="020B0502040204020203" pitchFamily="34" charset="0"/>
                <a:cs typeface="Segoe UI" panose="020B0502040204020203" pitchFamily="34" charset="0"/>
              </a:defRPr>
            </a:lvl1pPr>
            <a:lvl2pPr>
              <a:defRPr sz="2000">
                <a:solidFill>
                  <a:schemeClr val="tx1"/>
                </a:solidFill>
                <a:latin typeface="Segoe UI" panose="020B0502040204020203" pitchFamily="34" charset="0"/>
                <a:cs typeface="Segoe UI" panose="020B0502040204020203" pitchFamily="34" charset="0"/>
              </a:defRPr>
            </a:lvl2pPr>
            <a:lvl3pPr>
              <a:defRPr sz="1800">
                <a:solidFill>
                  <a:schemeClr val="tx1"/>
                </a:solidFill>
                <a:latin typeface="Segoe UI" panose="020B0502040204020203" pitchFamily="34" charset="0"/>
                <a:cs typeface="Segoe UI" panose="020B0502040204020203" pitchFamily="34" charset="0"/>
              </a:defRPr>
            </a:lvl3pPr>
            <a:lvl4pPr>
              <a:defRPr sz="1600">
                <a:solidFill>
                  <a:schemeClr val="tx1"/>
                </a:solidFill>
                <a:latin typeface="Segoe UI" panose="020B0502040204020203" pitchFamily="34" charset="0"/>
                <a:cs typeface="Segoe UI" panose="020B0502040204020203" pitchFamily="34" charset="0"/>
              </a:defRPr>
            </a:lvl4pPr>
            <a:lvl5pPr>
              <a:defRPr sz="16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2"/>
          <p:cNvSpPr>
            <a:spLocks noGrp="1"/>
          </p:cNvSpPr>
          <p:nvPr>
            <p:ph sz="half" idx="10"/>
          </p:nvPr>
        </p:nvSpPr>
        <p:spPr>
          <a:xfrm>
            <a:off x="5014395" y="1276350"/>
            <a:ext cx="3581400" cy="3276600"/>
          </a:xfrm>
          <a:prstGeom prst="rect">
            <a:avLst/>
          </a:prstGeom>
          <a:noFill/>
          <a:ln w="9525">
            <a:noFill/>
          </a:ln>
        </p:spPr>
        <p:txBody>
          <a:bodyPr>
            <a:normAutofit/>
          </a:bodyPr>
          <a:lstStyle>
            <a:lvl1pPr>
              <a:defRPr sz="2400">
                <a:solidFill>
                  <a:schemeClr val="tx1"/>
                </a:solidFill>
                <a:latin typeface="Segoe UI" panose="020B0502040204020203" pitchFamily="34" charset="0"/>
                <a:cs typeface="Segoe UI" panose="020B0502040204020203" pitchFamily="34" charset="0"/>
              </a:defRPr>
            </a:lvl1pPr>
            <a:lvl2pPr>
              <a:defRPr sz="2000">
                <a:solidFill>
                  <a:schemeClr val="tx1"/>
                </a:solidFill>
                <a:latin typeface="Segoe UI" panose="020B0502040204020203" pitchFamily="34" charset="0"/>
                <a:cs typeface="Segoe UI" panose="020B0502040204020203" pitchFamily="34" charset="0"/>
              </a:defRPr>
            </a:lvl2pPr>
            <a:lvl3pPr>
              <a:defRPr sz="1800">
                <a:solidFill>
                  <a:schemeClr val="tx1"/>
                </a:solidFill>
                <a:latin typeface="Segoe UI" panose="020B0502040204020203" pitchFamily="34" charset="0"/>
                <a:cs typeface="Segoe UI" panose="020B0502040204020203" pitchFamily="34" charset="0"/>
              </a:defRPr>
            </a:lvl3pPr>
            <a:lvl4pPr>
              <a:defRPr sz="1600">
                <a:solidFill>
                  <a:schemeClr val="tx1"/>
                </a:solidFill>
                <a:latin typeface="Segoe UI" panose="020B0502040204020203" pitchFamily="34" charset="0"/>
                <a:cs typeface="Segoe UI" panose="020B0502040204020203" pitchFamily="34" charset="0"/>
              </a:defRPr>
            </a:lvl4pPr>
            <a:lvl5pPr>
              <a:defRPr sz="16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224860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oble Blue 2 Tile">
    <p:spTree>
      <p:nvGrpSpPr>
        <p:cNvPr id="1" name=""/>
        <p:cNvGrpSpPr/>
        <p:nvPr/>
      </p:nvGrpSpPr>
      <p:grpSpPr>
        <a:xfrm>
          <a:off x="0" y="0"/>
          <a:ext cx="0" cy="0"/>
          <a:chOff x="0" y="0"/>
          <a:chExt cx="0" cy="0"/>
        </a:xfrm>
      </p:grpSpPr>
      <p:pic>
        <p:nvPicPr>
          <p:cNvPr id="5" name="Picture 8"/>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133350"/>
            <a:ext cx="987425" cy="501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7"/>
          <p:cNvSpPr/>
          <p:nvPr userDrawn="1"/>
        </p:nvSpPr>
        <p:spPr>
          <a:xfrm>
            <a:off x="708025" y="590550"/>
            <a:ext cx="2492375" cy="3962400"/>
          </a:xfrm>
          <a:prstGeom prst="rect">
            <a:avLst/>
          </a:prstGeom>
          <a:solidFill>
            <a:srgbClr val="005DAA">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400" dirty="0">
              <a:solidFill>
                <a:prstClr val="white"/>
              </a:solidFill>
              <a:latin typeface="Arial Narrow" pitchFamily="34" charset="0"/>
            </a:endParaRPr>
          </a:p>
        </p:txBody>
      </p:sp>
      <p:sp>
        <p:nvSpPr>
          <p:cNvPr id="7" name="Rectangle 16"/>
          <p:cNvSpPr/>
          <p:nvPr userDrawn="1"/>
        </p:nvSpPr>
        <p:spPr>
          <a:xfrm>
            <a:off x="871538" y="666750"/>
            <a:ext cx="2271712"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solidFill>
                  <a:prstClr val="black"/>
                </a:solidFill>
                <a:latin typeface="Segoe UI Semibold"/>
              </a:rPr>
              <a:t>Card 1</a:t>
            </a:r>
          </a:p>
        </p:txBody>
      </p:sp>
      <p:sp>
        <p:nvSpPr>
          <p:cNvPr id="8" name="Rectangle 26"/>
          <p:cNvSpPr/>
          <p:nvPr userDrawn="1"/>
        </p:nvSpPr>
        <p:spPr>
          <a:xfrm>
            <a:off x="3340100" y="590550"/>
            <a:ext cx="2490788" cy="3962400"/>
          </a:xfrm>
          <a:prstGeom prst="rect">
            <a:avLst/>
          </a:prstGeom>
          <a:solidFill>
            <a:srgbClr val="005DAA">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400" dirty="0">
              <a:solidFill>
                <a:prstClr val="white"/>
              </a:solidFill>
              <a:latin typeface="Arial Narrow" pitchFamily="34" charset="0"/>
            </a:endParaRPr>
          </a:p>
        </p:txBody>
      </p:sp>
      <p:sp>
        <p:nvSpPr>
          <p:cNvPr id="9" name="Rectangle 28"/>
          <p:cNvSpPr/>
          <p:nvPr userDrawn="1"/>
        </p:nvSpPr>
        <p:spPr>
          <a:xfrm>
            <a:off x="3503613" y="666750"/>
            <a:ext cx="2270125"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solidFill>
                  <a:prstClr val="black"/>
                </a:solidFill>
                <a:latin typeface="Segoe UI Semibold"/>
              </a:rPr>
              <a:t>Card 2</a:t>
            </a:r>
          </a:p>
        </p:txBody>
      </p:sp>
      <p:sp>
        <p:nvSpPr>
          <p:cNvPr id="10" name="Rectangle 29"/>
          <p:cNvSpPr/>
          <p:nvPr userDrawn="1"/>
        </p:nvSpPr>
        <p:spPr>
          <a:xfrm>
            <a:off x="5970588" y="590550"/>
            <a:ext cx="2492375" cy="3962400"/>
          </a:xfrm>
          <a:prstGeom prst="rect">
            <a:avLst/>
          </a:prstGeom>
          <a:solidFill>
            <a:srgbClr val="005DAA">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400" dirty="0">
              <a:solidFill>
                <a:prstClr val="white"/>
              </a:solidFill>
              <a:latin typeface="Arial Narrow" pitchFamily="34" charset="0"/>
            </a:endParaRPr>
          </a:p>
        </p:txBody>
      </p:sp>
      <p:sp>
        <p:nvSpPr>
          <p:cNvPr id="11" name="Rectangle 31"/>
          <p:cNvSpPr/>
          <p:nvPr userDrawn="1"/>
        </p:nvSpPr>
        <p:spPr>
          <a:xfrm>
            <a:off x="6134100" y="666750"/>
            <a:ext cx="2270125"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solidFill>
                  <a:prstClr val="black"/>
                </a:solidFill>
                <a:latin typeface="Segoe UI Semibold"/>
              </a:rPr>
              <a:t>Card 3</a:t>
            </a:r>
          </a:p>
        </p:txBody>
      </p:sp>
      <p:sp>
        <p:nvSpPr>
          <p:cNvPr id="3" name="Content Placeholder 2"/>
          <p:cNvSpPr>
            <a:spLocks noGrp="1"/>
          </p:cNvSpPr>
          <p:nvPr>
            <p:ph sz="half" idx="1"/>
          </p:nvPr>
        </p:nvSpPr>
        <p:spPr>
          <a:xfrm>
            <a:off x="895970" y="1276350"/>
            <a:ext cx="2255705" cy="3276600"/>
          </a:xfrm>
          <a:prstGeom prst="rect">
            <a:avLst/>
          </a:prstGeom>
          <a:noFill/>
          <a:ln w="9525">
            <a:noFill/>
          </a:ln>
        </p:spPr>
        <p:txBody>
          <a:bodyPr>
            <a:normAutofit/>
          </a:bodyPr>
          <a:lstStyle>
            <a:lvl1pPr>
              <a:defRPr sz="1800">
                <a:solidFill>
                  <a:schemeClr val="tx1"/>
                </a:solidFill>
                <a:latin typeface="Segoe UI" panose="020B0502040204020203" pitchFamily="34" charset="0"/>
                <a:cs typeface="Segoe UI" panose="020B0502040204020203" pitchFamily="34" charset="0"/>
              </a:defRPr>
            </a:lvl1pPr>
            <a:lvl2pPr>
              <a:defRPr sz="1600">
                <a:solidFill>
                  <a:schemeClr val="tx1"/>
                </a:solidFill>
                <a:latin typeface="Segoe UI" panose="020B0502040204020203" pitchFamily="34" charset="0"/>
                <a:cs typeface="Segoe UI" panose="020B0502040204020203" pitchFamily="34" charset="0"/>
              </a:defRPr>
            </a:lvl2pPr>
            <a:lvl3pPr>
              <a:defRPr sz="1400">
                <a:solidFill>
                  <a:schemeClr val="tx1"/>
                </a:solidFill>
                <a:latin typeface="Segoe UI" panose="020B0502040204020203" pitchFamily="34" charset="0"/>
                <a:cs typeface="Segoe UI" panose="020B0502040204020203" pitchFamily="34" charset="0"/>
              </a:defRPr>
            </a:lvl3pPr>
            <a:lvl4pPr>
              <a:defRPr sz="1200">
                <a:solidFill>
                  <a:schemeClr val="tx1"/>
                </a:solidFill>
                <a:latin typeface="Segoe UI" panose="020B0502040204020203" pitchFamily="34" charset="0"/>
                <a:cs typeface="Segoe UI" panose="020B0502040204020203" pitchFamily="34" charset="0"/>
              </a:defRPr>
            </a:lvl4pPr>
            <a:lvl5pPr marL="1828800" indent="0">
              <a:buNone/>
              <a:defRPr sz="12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p:txBody>
      </p:sp>
      <p:sp>
        <p:nvSpPr>
          <p:cNvPr id="28" name="Content Placeholder 2"/>
          <p:cNvSpPr>
            <a:spLocks noGrp="1"/>
          </p:cNvSpPr>
          <p:nvPr>
            <p:ph sz="half" idx="10"/>
          </p:nvPr>
        </p:nvSpPr>
        <p:spPr>
          <a:xfrm>
            <a:off x="3526943" y="1276350"/>
            <a:ext cx="2255705" cy="3276600"/>
          </a:xfrm>
          <a:prstGeom prst="rect">
            <a:avLst/>
          </a:prstGeom>
          <a:noFill/>
          <a:ln w="9525">
            <a:noFill/>
          </a:ln>
        </p:spPr>
        <p:txBody>
          <a:bodyPr>
            <a:normAutofit/>
          </a:bodyPr>
          <a:lstStyle>
            <a:lvl1pPr>
              <a:defRPr sz="1800">
                <a:solidFill>
                  <a:schemeClr val="tx1"/>
                </a:solidFill>
                <a:latin typeface="Segoe UI" panose="020B0502040204020203" pitchFamily="34" charset="0"/>
                <a:cs typeface="Segoe UI" panose="020B0502040204020203" pitchFamily="34" charset="0"/>
              </a:defRPr>
            </a:lvl1pPr>
            <a:lvl2pPr>
              <a:defRPr sz="1600">
                <a:solidFill>
                  <a:schemeClr val="tx1"/>
                </a:solidFill>
                <a:latin typeface="Segoe UI" panose="020B0502040204020203" pitchFamily="34" charset="0"/>
                <a:cs typeface="Segoe UI" panose="020B0502040204020203" pitchFamily="34" charset="0"/>
              </a:defRPr>
            </a:lvl2pPr>
            <a:lvl3pPr>
              <a:defRPr sz="1400">
                <a:solidFill>
                  <a:schemeClr val="tx1"/>
                </a:solidFill>
                <a:latin typeface="Segoe UI" panose="020B0502040204020203" pitchFamily="34" charset="0"/>
                <a:cs typeface="Segoe UI" panose="020B0502040204020203" pitchFamily="34" charset="0"/>
              </a:defRPr>
            </a:lvl3pPr>
            <a:lvl4pPr>
              <a:defRPr sz="1200">
                <a:solidFill>
                  <a:schemeClr val="tx1"/>
                </a:solidFill>
                <a:latin typeface="Segoe UI" panose="020B0502040204020203" pitchFamily="34" charset="0"/>
                <a:cs typeface="Segoe UI" panose="020B0502040204020203" pitchFamily="34" charset="0"/>
              </a:defRPr>
            </a:lvl4pPr>
            <a:lvl5pPr marL="1828800" indent="0">
              <a:buNone/>
              <a:defRPr sz="12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p:txBody>
      </p:sp>
      <p:sp>
        <p:nvSpPr>
          <p:cNvPr id="31" name="Content Placeholder 2"/>
          <p:cNvSpPr>
            <a:spLocks noGrp="1"/>
          </p:cNvSpPr>
          <p:nvPr>
            <p:ph sz="half" idx="11"/>
          </p:nvPr>
        </p:nvSpPr>
        <p:spPr>
          <a:xfrm>
            <a:off x="6157916" y="1276350"/>
            <a:ext cx="2255705" cy="3276600"/>
          </a:xfrm>
          <a:prstGeom prst="rect">
            <a:avLst/>
          </a:prstGeom>
          <a:noFill/>
          <a:ln w="9525">
            <a:noFill/>
          </a:ln>
        </p:spPr>
        <p:txBody>
          <a:bodyPr>
            <a:normAutofit/>
          </a:bodyPr>
          <a:lstStyle>
            <a:lvl1pPr>
              <a:defRPr sz="1800">
                <a:solidFill>
                  <a:schemeClr val="tx1"/>
                </a:solidFill>
                <a:latin typeface="Segoe UI" panose="020B0502040204020203" pitchFamily="34" charset="0"/>
                <a:cs typeface="Segoe UI" panose="020B0502040204020203" pitchFamily="34" charset="0"/>
              </a:defRPr>
            </a:lvl1pPr>
            <a:lvl2pPr>
              <a:defRPr sz="1600">
                <a:solidFill>
                  <a:schemeClr val="tx1"/>
                </a:solidFill>
                <a:latin typeface="Segoe UI" panose="020B0502040204020203" pitchFamily="34" charset="0"/>
                <a:cs typeface="Segoe UI" panose="020B0502040204020203" pitchFamily="34" charset="0"/>
              </a:defRPr>
            </a:lvl2pPr>
            <a:lvl3pPr>
              <a:defRPr sz="1400">
                <a:solidFill>
                  <a:schemeClr val="tx1"/>
                </a:solidFill>
                <a:latin typeface="Segoe UI" panose="020B0502040204020203" pitchFamily="34" charset="0"/>
                <a:cs typeface="Segoe UI" panose="020B0502040204020203" pitchFamily="34" charset="0"/>
              </a:defRPr>
            </a:lvl3pPr>
            <a:lvl4pPr>
              <a:defRPr sz="1200">
                <a:solidFill>
                  <a:schemeClr val="tx1"/>
                </a:solidFill>
                <a:latin typeface="Segoe UI" panose="020B0502040204020203" pitchFamily="34" charset="0"/>
                <a:cs typeface="Segoe UI" panose="020B0502040204020203" pitchFamily="34" charset="0"/>
              </a:defRPr>
            </a:lvl4pPr>
            <a:lvl5pPr marL="1828800" indent="0">
              <a:buNone/>
              <a:defRPr sz="12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6686889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Tone 3 Tile">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5" name="Picture 8"/>
          <p:cNvPicPr>
            <a:picLocks noChangeAspect="1"/>
          </p:cNvPicPr>
          <p:nvPr userDrawn="1"/>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133350"/>
            <a:ext cx="987425" cy="501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9"/>
          <p:cNvPicPr>
            <a:picLocks noChangeAspect="1"/>
          </p:cNvPicPr>
          <p:nvPr userDrawn="1"/>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722938" y="3943350"/>
            <a:ext cx="312420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7"/>
          <p:cNvSpPr/>
          <p:nvPr userDrawn="1"/>
        </p:nvSpPr>
        <p:spPr>
          <a:xfrm>
            <a:off x="708025" y="590550"/>
            <a:ext cx="2492375" cy="3962400"/>
          </a:xfrm>
          <a:prstGeom prst="rect">
            <a:avLst/>
          </a:prstGeom>
          <a:solidFill>
            <a:srgbClr val="B5F9B0">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400" dirty="0">
              <a:solidFill>
                <a:prstClr val="white"/>
              </a:solidFill>
              <a:latin typeface="Arial Narrow" pitchFamily="34" charset="0"/>
            </a:endParaRPr>
          </a:p>
        </p:txBody>
      </p:sp>
      <p:sp>
        <p:nvSpPr>
          <p:cNvPr id="8" name="Rectangle 16"/>
          <p:cNvSpPr/>
          <p:nvPr userDrawn="1"/>
        </p:nvSpPr>
        <p:spPr>
          <a:xfrm>
            <a:off x="871538" y="666750"/>
            <a:ext cx="2271712"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solidFill>
                  <a:prstClr val="black"/>
                </a:solidFill>
                <a:latin typeface="Segoe UI Semibold"/>
              </a:rPr>
              <a:t>Card 1</a:t>
            </a:r>
          </a:p>
        </p:txBody>
      </p:sp>
      <p:sp>
        <p:nvSpPr>
          <p:cNvPr id="9" name="Rectangle 26"/>
          <p:cNvSpPr/>
          <p:nvPr userDrawn="1"/>
        </p:nvSpPr>
        <p:spPr>
          <a:xfrm>
            <a:off x="3340100" y="590550"/>
            <a:ext cx="2490788" cy="3962400"/>
          </a:xfrm>
          <a:prstGeom prst="rect">
            <a:avLst/>
          </a:prstGeom>
          <a:solidFill>
            <a:schemeClr val="bg1">
              <a:lumMod val="85000"/>
              <a:alpha val="3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400" dirty="0">
              <a:solidFill>
                <a:prstClr val="white"/>
              </a:solidFill>
              <a:latin typeface="Arial Narrow" pitchFamily="34" charset="0"/>
            </a:endParaRPr>
          </a:p>
        </p:txBody>
      </p:sp>
      <p:sp>
        <p:nvSpPr>
          <p:cNvPr id="10" name="Rectangle 28"/>
          <p:cNvSpPr/>
          <p:nvPr userDrawn="1"/>
        </p:nvSpPr>
        <p:spPr>
          <a:xfrm>
            <a:off x="3503613" y="666750"/>
            <a:ext cx="2270125"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solidFill>
                  <a:prstClr val="black"/>
                </a:solidFill>
                <a:latin typeface="Segoe UI Semibold"/>
              </a:rPr>
              <a:t>Card 2</a:t>
            </a:r>
          </a:p>
        </p:txBody>
      </p:sp>
      <p:sp>
        <p:nvSpPr>
          <p:cNvPr id="11" name="Rectangle 29"/>
          <p:cNvSpPr/>
          <p:nvPr userDrawn="1"/>
        </p:nvSpPr>
        <p:spPr>
          <a:xfrm>
            <a:off x="5970588" y="590550"/>
            <a:ext cx="2492375" cy="3962400"/>
          </a:xfrm>
          <a:prstGeom prst="rect">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400" dirty="0">
              <a:solidFill>
                <a:prstClr val="white"/>
              </a:solidFill>
              <a:latin typeface="Arial Narrow" pitchFamily="34" charset="0"/>
            </a:endParaRPr>
          </a:p>
        </p:txBody>
      </p:sp>
      <p:sp>
        <p:nvSpPr>
          <p:cNvPr id="12" name="Rectangle 31"/>
          <p:cNvSpPr/>
          <p:nvPr userDrawn="1"/>
        </p:nvSpPr>
        <p:spPr>
          <a:xfrm>
            <a:off x="6134100" y="666750"/>
            <a:ext cx="2270125"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solidFill>
                  <a:prstClr val="black"/>
                </a:solidFill>
                <a:latin typeface="Segoe UI Semibold"/>
              </a:rPr>
              <a:t>Card 3</a:t>
            </a:r>
          </a:p>
        </p:txBody>
      </p:sp>
      <p:sp>
        <p:nvSpPr>
          <p:cNvPr id="3" name="Content Placeholder 2"/>
          <p:cNvSpPr>
            <a:spLocks noGrp="1"/>
          </p:cNvSpPr>
          <p:nvPr>
            <p:ph sz="half" idx="1"/>
          </p:nvPr>
        </p:nvSpPr>
        <p:spPr>
          <a:xfrm>
            <a:off x="895970" y="1276350"/>
            <a:ext cx="2255705" cy="3276600"/>
          </a:xfrm>
          <a:prstGeom prst="rect">
            <a:avLst/>
          </a:prstGeom>
          <a:noFill/>
          <a:ln w="9525">
            <a:noFill/>
          </a:ln>
        </p:spPr>
        <p:txBody>
          <a:bodyPr>
            <a:normAutofit/>
          </a:bodyPr>
          <a:lstStyle>
            <a:lvl1pPr>
              <a:defRPr sz="1800">
                <a:solidFill>
                  <a:schemeClr val="tx1"/>
                </a:solidFill>
                <a:latin typeface="Segoe UI" panose="020B0502040204020203" pitchFamily="34" charset="0"/>
                <a:cs typeface="Segoe UI" panose="020B0502040204020203" pitchFamily="34" charset="0"/>
              </a:defRPr>
            </a:lvl1pPr>
            <a:lvl2pPr>
              <a:defRPr sz="1600">
                <a:solidFill>
                  <a:schemeClr val="tx1"/>
                </a:solidFill>
                <a:latin typeface="Segoe UI" panose="020B0502040204020203" pitchFamily="34" charset="0"/>
                <a:cs typeface="Segoe UI" panose="020B0502040204020203" pitchFamily="34" charset="0"/>
              </a:defRPr>
            </a:lvl2pPr>
            <a:lvl3pPr>
              <a:defRPr sz="1400">
                <a:solidFill>
                  <a:schemeClr val="tx1"/>
                </a:solidFill>
                <a:latin typeface="Segoe UI" panose="020B0502040204020203" pitchFamily="34" charset="0"/>
                <a:cs typeface="Segoe UI" panose="020B0502040204020203" pitchFamily="34" charset="0"/>
              </a:defRPr>
            </a:lvl3pPr>
            <a:lvl4pPr>
              <a:defRPr sz="1200">
                <a:solidFill>
                  <a:schemeClr val="tx1"/>
                </a:solidFill>
                <a:latin typeface="Segoe UI" panose="020B0502040204020203" pitchFamily="34" charset="0"/>
                <a:cs typeface="Segoe UI" panose="020B0502040204020203" pitchFamily="34" charset="0"/>
              </a:defRPr>
            </a:lvl4pPr>
            <a:lvl5pPr marL="1828800" indent="0">
              <a:buNone/>
              <a:defRPr sz="12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p:txBody>
      </p:sp>
      <p:sp>
        <p:nvSpPr>
          <p:cNvPr id="28" name="Content Placeholder 2"/>
          <p:cNvSpPr>
            <a:spLocks noGrp="1"/>
          </p:cNvSpPr>
          <p:nvPr>
            <p:ph sz="half" idx="10"/>
          </p:nvPr>
        </p:nvSpPr>
        <p:spPr>
          <a:xfrm>
            <a:off x="3526943" y="1276350"/>
            <a:ext cx="2255705" cy="3276600"/>
          </a:xfrm>
          <a:prstGeom prst="rect">
            <a:avLst/>
          </a:prstGeom>
          <a:noFill/>
          <a:ln w="9525">
            <a:noFill/>
          </a:ln>
        </p:spPr>
        <p:txBody>
          <a:bodyPr>
            <a:normAutofit/>
          </a:bodyPr>
          <a:lstStyle>
            <a:lvl1pPr>
              <a:defRPr sz="1800">
                <a:solidFill>
                  <a:schemeClr val="tx1"/>
                </a:solidFill>
                <a:latin typeface="Segoe UI" panose="020B0502040204020203" pitchFamily="34" charset="0"/>
                <a:cs typeface="Segoe UI" panose="020B0502040204020203" pitchFamily="34" charset="0"/>
              </a:defRPr>
            </a:lvl1pPr>
            <a:lvl2pPr>
              <a:defRPr sz="1600">
                <a:solidFill>
                  <a:schemeClr val="tx1"/>
                </a:solidFill>
                <a:latin typeface="Segoe UI" panose="020B0502040204020203" pitchFamily="34" charset="0"/>
                <a:cs typeface="Segoe UI" panose="020B0502040204020203" pitchFamily="34" charset="0"/>
              </a:defRPr>
            </a:lvl2pPr>
            <a:lvl3pPr>
              <a:defRPr sz="1400">
                <a:solidFill>
                  <a:schemeClr val="tx1"/>
                </a:solidFill>
                <a:latin typeface="Segoe UI" panose="020B0502040204020203" pitchFamily="34" charset="0"/>
                <a:cs typeface="Segoe UI" panose="020B0502040204020203" pitchFamily="34" charset="0"/>
              </a:defRPr>
            </a:lvl3pPr>
            <a:lvl4pPr>
              <a:defRPr sz="1200">
                <a:solidFill>
                  <a:schemeClr val="tx1"/>
                </a:solidFill>
                <a:latin typeface="Segoe UI" panose="020B0502040204020203" pitchFamily="34" charset="0"/>
                <a:cs typeface="Segoe UI" panose="020B0502040204020203" pitchFamily="34" charset="0"/>
              </a:defRPr>
            </a:lvl4pPr>
            <a:lvl5pPr marL="1828800" indent="0">
              <a:buNone/>
              <a:defRPr sz="12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p:txBody>
      </p:sp>
      <p:sp>
        <p:nvSpPr>
          <p:cNvPr id="31" name="Content Placeholder 2"/>
          <p:cNvSpPr>
            <a:spLocks noGrp="1"/>
          </p:cNvSpPr>
          <p:nvPr>
            <p:ph sz="half" idx="11"/>
          </p:nvPr>
        </p:nvSpPr>
        <p:spPr>
          <a:xfrm>
            <a:off x="6157916" y="1276350"/>
            <a:ext cx="2255705" cy="3276600"/>
          </a:xfrm>
          <a:prstGeom prst="rect">
            <a:avLst/>
          </a:prstGeom>
          <a:noFill/>
          <a:ln w="9525">
            <a:noFill/>
          </a:ln>
        </p:spPr>
        <p:txBody>
          <a:bodyPr>
            <a:normAutofit/>
          </a:bodyPr>
          <a:lstStyle>
            <a:lvl1pPr>
              <a:defRPr sz="1800">
                <a:solidFill>
                  <a:schemeClr val="tx1"/>
                </a:solidFill>
                <a:latin typeface="Segoe UI" panose="020B0502040204020203" pitchFamily="34" charset="0"/>
                <a:cs typeface="Segoe UI" panose="020B0502040204020203" pitchFamily="34" charset="0"/>
              </a:defRPr>
            </a:lvl1pPr>
            <a:lvl2pPr>
              <a:defRPr sz="1600">
                <a:solidFill>
                  <a:schemeClr val="tx1"/>
                </a:solidFill>
                <a:latin typeface="Segoe UI" panose="020B0502040204020203" pitchFamily="34" charset="0"/>
                <a:cs typeface="Segoe UI" panose="020B0502040204020203" pitchFamily="34" charset="0"/>
              </a:defRPr>
            </a:lvl2pPr>
            <a:lvl3pPr>
              <a:defRPr sz="1400">
                <a:solidFill>
                  <a:schemeClr val="tx1"/>
                </a:solidFill>
                <a:latin typeface="Segoe UI" panose="020B0502040204020203" pitchFamily="34" charset="0"/>
                <a:cs typeface="Segoe UI" panose="020B0502040204020203" pitchFamily="34" charset="0"/>
              </a:defRPr>
            </a:lvl3pPr>
            <a:lvl4pPr>
              <a:defRPr sz="1200">
                <a:solidFill>
                  <a:schemeClr val="tx1"/>
                </a:solidFill>
                <a:latin typeface="Segoe UI" panose="020B0502040204020203" pitchFamily="34" charset="0"/>
                <a:cs typeface="Segoe UI" panose="020B0502040204020203" pitchFamily="34" charset="0"/>
              </a:defRPr>
            </a:lvl4pPr>
            <a:lvl5pPr marL="1828800" indent="0">
              <a:buNone/>
              <a:defRPr sz="1200">
                <a:solidFill>
                  <a:schemeClr val="tx1"/>
                </a:solidFill>
                <a:latin typeface="Segoe UI" panose="020B0502040204020203" pitchFamily="34" charset="0"/>
                <a:cs typeface="Segoe UI"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78633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lumMod val="75000"/>
                    <a:lumOff val="25000"/>
                  </a:schemeClr>
                </a:solidFill>
              </a:defRPr>
            </a:lvl1pPr>
          </a:lstStyle>
          <a:p>
            <a:r>
              <a:rPr lang="en-US" dirty="0" smtClean="0"/>
              <a:t>Образец заголовка</a:t>
            </a:r>
            <a:endParaRPr lang="en-US" dirty="0"/>
          </a:p>
        </p:txBody>
      </p:sp>
      <p:sp>
        <p:nvSpPr>
          <p:cNvPr id="3" name="Content Placeholder 2"/>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5" name="Footer Placeholder 4"/>
          <p:cNvSpPr>
            <a:spLocks noGrp="1"/>
          </p:cNvSpPr>
          <p:nvPr>
            <p:ph type="ftr" sz="quarter" idx="11"/>
          </p:nvPr>
        </p:nvSpPr>
        <p:spPr>
          <a:xfrm>
            <a:off x="3124200" y="4781550"/>
            <a:ext cx="3886200" cy="242888"/>
          </a:xfrm>
        </p:spPr>
        <p:txBody>
          <a:bodyPr/>
          <a:lstStyle>
            <a:lvl1pPr>
              <a:defRPr sz="1000">
                <a:solidFill>
                  <a:schemeClr val="bg1">
                    <a:lumMod val="65000"/>
                  </a:schemeClr>
                </a:solidFill>
              </a:defRPr>
            </a:lvl1pPr>
          </a:lstStyle>
          <a:p>
            <a:pPr>
              <a:defRPr/>
            </a:pPr>
            <a:r>
              <a:rPr lang="en-US"/>
              <a:t>©2014 Doble Engineering Company. All Rights Reserved </a:t>
            </a:r>
          </a:p>
        </p:txBody>
      </p:sp>
      <p:sp>
        <p:nvSpPr>
          <p:cNvPr id="6" name="Slide Number Placeholder 5"/>
          <p:cNvSpPr>
            <a:spLocks noGrp="1"/>
          </p:cNvSpPr>
          <p:nvPr>
            <p:ph type="sldNum" sz="quarter" idx="12"/>
          </p:nvPr>
        </p:nvSpPr>
        <p:spPr/>
        <p:txBody>
          <a:bodyPr/>
          <a:lstStyle>
            <a:lvl1pPr>
              <a:defRPr smtClean="0"/>
            </a:lvl1pPr>
          </a:lstStyle>
          <a:p>
            <a:pPr>
              <a:defRPr/>
            </a:pPr>
            <a:fld id="{AD513B4E-FF03-4C80-87BF-83DFF53684F4}" type="slidenum">
              <a:rPr lang="en-US" altLang="ru-RU"/>
              <a:pPr>
                <a:defRPr/>
              </a:pPr>
              <a:t>‹#›</a:t>
            </a:fld>
            <a:endParaRPr lang="en-US" altLang="ru-RU"/>
          </a:p>
        </p:txBody>
      </p:sp>
    </p:spTree>
    <p:extLst>
      <p:ext uri="{BB962C8B-B14F-4D97-AF65-F5344CB8AC3E}">
        <p14:creationId xmlns:p14="http://schemas.microsoft.com/office/powerpoint/2010/main" val="24667044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with Graphic">
    <p:spTree>
      <p:nvGrpSpPr>
        <p:cNvPr id="1" name=""/>
        <p:cNvGrpSpPr/>
        <p:nvPr/>
      </p:nvGrpSpPr>
      <p:grpSpPr>
        <a:xfrm>
          <a:off x="0" y="0"/>
          <a:ext cx="0" cy="0"/>
          <a:chOff x="0" y="0"/>
          <a:chExt cx="0" cy="0"/>
        </a:xfrm>
      </p:grpSpPr>
      <p:pic>
        <p:nvPicPr>
          <p:cNvPr id="2" name="Picture 2"/>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209550"/>
            <a:ext cx="987425" cy="493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
          <p:cNvPicPr>
            <a:picLocks noChangeAspect="1"/>
          </p:cNvPicPr>
          <p:nvPr userDrawn="1"/>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730750" y="3635375"/>
            <a:ext cx="4038600" cy="152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529232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209550"/>
            <a:ext cx="987425" cy="493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3575050" y="742950"/>
            <a:ext cx="5111750" cy="3737372"/>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762000" y="742950"/>
            <a:ext cx="2703514" cy="373737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40576531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0" y="285750"/>
            <a:ext cx="987425" cy="4857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Picture Placeholder 2"/>
          <p:cNvSpPr>
            <a:spLocks noGrp="1"/>
          </p:cNvSpPr>
          <p:nvPr>
            <p:ph type="pic" idx="1"/>
          </p:nvPr>
        </p:nvSpPr>
        <p:spPr>
          <a:xfrm>
            <a:off x="978599" y="285750"/>
            <a:ext cx="7089635" cy="3825693"/>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987564" y="4126011"/>
            <a:ext cx="4194036" cy="5464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10084690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2" name="Picture 2"/>
          <p:cNvPicPr>
            <a:picLocks noChangeAspect="1"/>
          </p:cNvPicPr>
          <p:nvPr userDrawn="1"/>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581400" y="0"/>
            <a:ext cx="55626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711707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ompletely_Blank_No_Title">
    <p:spTree>
      <p:nvGrpSpPr>
        <p:cNvPr id="1" name=""/>
        <p:cNvGrpSpPr/>
        <p:nvPr/>
      </p:nvGrpSpPr>
      <p:grpSpPr>
        <a:xfrm>
          <a:off x="0" y="0"/>
          <a:ext cx="0" cy="0"/>
          <a:chOff x="0" y="0"/>
          <a:chExt cx="0" cy="0"/>
        </a:xfrm>
      </p:grpSpPr>
      <p:sp>
        <p:nvSpPr>
          <p:cNvPr id="2" name="TextBox 3"/>
          <p:cNvSpPr txBox="1">
            <a:spLocks noChangeArrowheads="1"/>
          </p:cNvSpPr>
          <p:nvPr userDrawn="1"/>
        </p:nvSpPr>
        <p:spPr bwMode="auto">
          <a:xfrm>
            <a:off x="3124200" y="4713288"/>
            <a:ext cx="28956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ru-RU" sz="1000">
                <a:solidFill>
                  <a:srgbClr val="7F7F7F"/>
                </a:solidFill>
                <a:latin typeface="Arial Narrow" panose="020B0606020202030204" pitchFamily="34" charset="0"/>
              </a:rPr>
              <a:t>©2012 Doble Engineering Company. All Rights Reserved</a:t>
            </a:r>
          </a:p>
        </p:txBody>
      </p:sp>
    </p:spTree>
    <p:extLst>
      <p:ext uri="{BB962C8B-B14F-4D97-AF65-F5344CB8AC3E}">
        <p14:creationId xmlns:p14="http://schemas.microsoft.com/office/powerpoint/2010/main" val="40514815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29694387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Plus Content">
    <p:spTree>
      <p:nvGrpSpPr>
        <p:cNvPr id="1" name=""/>
        <p:cNvGrpSpPr/>
        <p:nvPr/>
      </p:nvGrpSpPr>
      <p:grpSpPr>
        <a:xfrm>
          <a:off x="0" y="0"/>
          <a:ext cx="0" cy="0"/>
          <a:chOff x="0" y="0"/>
          <a:chExt cx="0" cy="0"/>
        </a:xfrm>
      </p:grpSpPr>
      <p:sp>
        <p:nvSpPr>
          <p:cNvPr id="8" name="Vertical Text Placeholder 2"/>
          <p:cNvSpPr>
            <a:spLocks noGrp="1"/>
          </p:cNvSpPr>
          <p:nvPr>
            <p:ph type="body" orient="vert" idx="1"/>
          </p:nvPr>
        </p:nvSpPr>
        <p:spPr>
          <a:xfrm>
            <a:off x="457200" y="857251"/>
            <a:ext cx="8229600" cy="373737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itle 3"/>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627033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369219"/>
            <a:ext cx="3886200"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628650" y="4767263"/>
            <a:ext cx="2057400" cy="274637"/>
          </a:xfrm>
          <a:prstGeom prst="rect">
            <a:avLst/>
          </a:prstGeom>
        </p:spPr>
        <p:txBody>
          <a:bodyPr lIns="68580" tIns="34290" rIns="68580" bIns="34290"/>
          <a:lstStyle>
            <a:lvl1pPr eaLnBrk="1" fontAlgn="auto" hangingPunct="1">
              <a:spcBef>
                <a:spcPts val="0"/>
              </a:spcBef>
              <a:spcAft>
                <a:spcPts val="0"/>
              </a:spcAft>
              <a:defRPr>
                <a:solidFill>
                  <a:prstClr val="black"/>
                </a:solidFill>
                <a:latin typeface="+mn-lt"/>
                <a:cs typeface="+mn-cs"/>
              </a:defRPr>
            </a:lvl1pPr>
          </a:lstStyle>
          <a:p>
            <a:pPr>
              <a:defRPr/>
            </a:pPr>
            <a:fld id="{86227019-DB53-4477-84D4-0710D666E6C6}" type="datetimeFigureOut">
              <a:rPr lang="en-US"/>
              <a:pPr>
                <a:defRPr/>
              </a:pPr>
              <a:t>1/19/2017</a:t>
            </a:fld>
            <a:endParaRPr lang="en-US" dirty="0"/>
          </a:p>
        </p:txBody>
      </p:sp>
      <p:sp>
        <p:nvSpPr>
          <p:cNvPr id="6" name="Footer Placeholder 5"/>
          <p:cNvSpPr>
            <a:spLocks noGrp="1"/>
          </p:cNvSpPr>
          <p:nvPr>
            <p:ph type="ftr" sz="quarter" idx="11"/>
          </p:nvPr>
        </p:nvSpPr>
        <p:spPr>
          <a:xfrm>
            <a:off x="3028950" y="4767263"/>
            <a:ext cx="3086100" cy="274637"/>
          </a:xfrm>
          <a:prstGeom prst="rect">
            <a:avLst/>
          </a:prstGeom>
        </p:spPr>
        <p:txBody>
          <a:bodyPr lIns="68580" tIns="34290" rIns="68580" bIns="34290"/>
          <a:lstStyle>
            <a:lvl1pPr eaLnBrk="1" fontAlgn="auto" hangingPunct="1">
              <a:spcBef>
                <a:spcPts val="0"/>
              </a:spcBef>
              <a:spcAft>
                <a:spcPts val="0"/>
              </a:spcAft>
              <a:defRPr>
                <a:solidFill>
                  <a:prstClr val="black"/>
                </a:solidFill>
                <a:latin typeface="+mn-lt"/>
                <a:cs typeface="+mn-cs"/>
              </a:defRPr>
            </a:lvl1pPr>
          </a:lstStyle>
          <a:p>
            <a:pPr>
              <a:defRPr/>
            </a:pPr>
            <a:endParaRPr lang="en-US"/>
          </a:p>
        </p:txBody>
      </p:sp>
      <p:sp>
        <p:nvSpPr>
          <p:cNvPr id="7" name="Slide Number Placeholder 6"/>
          <p:cNvSpPr>
            <a:spLocks noGrp="1"/>
          </p:cNvSpPr>
          <p:nvPr>
            <p:ph type="sldNum" sz="quarter" idx="12"/>
          </p:nvPr>
        </p:nvSpPr>
        <p:spPr>
          <a:xfrm>
            <a:off x="6457950" y="4767263"/>
            <a:ext cx="2057400" cy="274637"/>
          </a:xfrm>
          <a:prstGeom prst="rect">
            <a:avLst/>
          </a:prstGeom>
        </p:spPr>
        <p:txBody>
          <a:bodyPr vert="horz" wrap="square" lIns="68580" tIns="34290" rIns="68580" bIns="34290" numCol="1" anchor="t" anchorCtr="0" compatLnSpc="1">
            <a:prstTxWarp prst="textNoShape">
              <a:avLst/>
            </a:prstTxWarp>
          </a:bodyPr>
          <a:lstStyle>
            <a:lvl1pPr eaLnBrk="1" hangingPunct="1">
              <a:defRPr smtClean="0">
                <a:solidFill>
                  <a:srgbClr val="000000"/>
                </a:solidFill>
                <a:latin typeface="Segoe UI" panose="020B0502040204020203" pitchFamily="34" charset="0"/>
              </a:defRPr>
            </a:lvl1pPr>
          </a:lstStyle>
          <a:p>
            <a:pPr>
              <a:defRPr/>
            </a:pPr>
            <a:fld id="{6DFB711C-3B92-4E0E-8591-79E21A8D744F}" type="slidenum">
              <a:rPr lang="en-US" altLang="ru-RU"/>
              <a:pPr>
                <a:defRPr/>
              </a:pPr>
              <a:t>‹#›</a:t>
            </a:fld>
            <a:endParaRPr lang="en-US" altLang="ru-RU"/>
          </a:p>
        </p:txBody>
      </p:sp>
    </p:spTree>
    <p:extLst>
      <p:ext uri="{BB962C8B-B14F-4D97-AF65-F5344CB8AC3E}">
        <p14:creationId xmlns:p14="http://schemas.microsoft.com/office/powerpoint/2010/main" val="2867373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5" name="Footer Placeholder 4"/>
          <p:cNvSpPr>
            <a:spLocks noGrp="1"/>
          </p:cNvSpPr>
          <p:nvPr>
            <p:ph type="ftr" sz="quarter" idx="11"/>
          </p:nvPr>
        </p:nvSpPr>
        <p:spPr/>
        <p:txBody>
          <a:bodyPr/>
          <a:lstStyle>
            <a:lvl1pPr>
              <a:defRPr>
                <a:solidFill>
                  <a:schemeClr val="tx1">
                    <a:tint val="75000"/>
                  </a:schemeClr>
                </a:solidFill>
              </a:defRPr>
            </a:lvl1pPr>
          </a:lstStyle>
          <a:p>
            <a:pPr>
              <a:defRPr/>
            </a:pPr>
            <a:r>
              <a:rPr lang="en-US"/>
              <a:t>©2014 Doble Engineering Company. All Rights Reserved </a:t>
            </a:r>
          </a:p>
        </p:txBody>
      </p:sp>
      <p:sp>
        <p:nvSpPr>
          <p:cNvPr id="6" name="Slide Number Placeholder 5"/>
          <p:cNvSpPr>
            <a:spLocks noGrp="1"/>
          </p:cNvSpPr>
          <p:nvPr>
            <p:ph type="sldNum" sz="quarter" idx="12"/>
          </p:nvPr>
        </p:nvSpPr>
        <p:spPr/>
        <p:txBody>
          <a:bodyPr/>
          <a:lstStyle>
            <a:lvl1pPr>
              <a:defRPr smtClean="0"/>
            </a:lvl1pPr>
          </a:lstStyle>
          <a:p>
            <a:pPr>
              <a:defRPr/>
            </a:pPr>
            <a:fld id="{1ADFE0D0-69D1-44AE-B931-F5EE18A2A1B4}" type="slidenum">
              <a:rPr lang="en-US" altLang="ru-RU"/>
              <a:pPr>
                <a:defRPr/>
              </a:pPr>
              <a:t>‹#›</a:t>
            </a:fld>
            <a:endParaRPr lang="en-US" altLang="ru-RU"/>
          </a:p>
        </p:txBody>
      </p:sp>
    </p:spTree>
    <p:extLst>
      <p:ext uri="{BB962C8B-B14F-4D97-AF65-F5344CB8AC3E}">
        <p14:creationId xmlns:p14="http://schemas.microsoft.com/office/powerpoint/2010/main" val="2455647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Образец заголовка</a:t>
            </a:r>
            <a:endParaRPr lang="en-US" dirty="0"/>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6" name="Footer Placeholder 5"/>
          <p:cNvSpPr>
            <a:spLocks noGrp="1"/>
          </p:cNvSpPr>
          <p:nvPr>
            <p:ph type="ftr" sz="quarter" idx="11"/>
          </p:nvPr>
        </p:nvSpPr>
        <p:spPr/>
        <p:txBody>
          <a:bodyPr/>
          <a:lstStyle>
            <a:lvl1pPr>
              <a:defRPr>
                <a:solidFill>
                  <a:schemeClr val="tx1">
                    <a:tint val="75000"/>
                  </a:schemeClr>
                </a:solidFill>
              </a:defRPr>
            </a:lvl1pPr>
          </a:lstStyle>
          <a:p>
            <a:pPr>
              <a:defRPr/>
            </a:pPr>
            <a:r>
              <a:rPr lang="en-US"/>
              <a:t>©2014 Doble Engineering Company. All Rights Reserved </a:t>
            </a:r>
          </a:p>
        </p:txBody>
      </p:sp>
      <p:sp>
        <p:nvSpPr>
          <p:cNvPr id="7" name="Slide Number Placeholder 6"/>
          <p:cNvSpPr>
            <a:spLocks noGrp="1"/>
          </p:cNvSpPr>
          <p:nvPr>
            <p:ph type="sldNum" sz="quarter" idx="12"/>
          </p:nvPr>
        </p:nvSpPr>
        <p:spPr/>
        <p:txBody>
          <a:bodyPr/>
          <a:lstStyle>
            <a:lvl1pPr>
              <a:defRPr smtClean="0"/>
            </a:lvl1pPr>
          </a:lstStyle>
          <a:p>
            <a:pPr>
              <a:defRPr/>
            </a:pPr>
            <a:fld id="{06E34549-E3F0-4168-A63E-23CEAC392442}" type="slidenum">
              <a:rPr lang="en-US" altLang="ru-RU"/>
              <a:pPr>
                <a:defRPr/>
              </a:pPr>
              <a:t>‹#›</a:t>
            </a:fld>
            <a:endParaRPr lang="en-US" altLang="ru-RU"/>
          </a:p>
        </p:txBody>
      </p:sp>
    </p:spTree>
    <p:extLst>
      <p:ext uri="{BB962C8B-B14F-4D97-AF65-F5344CB8AC3E}">
        <p14:creationId xmlns:p14="http://schemas.microsoft.com/office/powerpoint/2010/main" val="3687043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Образец заголовка</a:t>
            </a:r>
            <a:endParaRPr lang="en-US" dirty="0"/>
          </a:p>
        </p:txBody>
      </p:sp>
      <p:sp>
        <p:nvSpPr>
          <p:cNvPr id="3" name="Text Placeholder 2"/>
          <p:cNvSpPr>
            <a:spLocks noGrp="1"/>
          </p:cNvSpPr>
          <p:nvPr>
            <p:ph type="body" idx="1"/>
          </p:nvPr>
        </p:nvSpPr>
        <p:spPr>
          <a:xfrm>
            <a:off x="457200" y="1151335"/>
            <a:ext cx="4040188"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Образец текста</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Образец текста</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8" name="Footer Placeholder 7"/>
          <p:cNvSpPr>
            <a:spLocks noGrp="1"/>
          </p:cNvSpPr>
          <p:nvPr>
            <p:ph type="ftr" sz="quarter" idx="11"/>
          </p:nvPr>
        </p:nvSpPr>
        <p:spPr/>
        <p:txBody>
          <a:bodyPr/>
          <a:lstStyle>
            <a:lvl1pPr>
              <a:defRPr>
                <a:solidFill>
                  <a:schemeClr val="tx1">
                    <a:tint val="75000"/>
                  </a:schemeClr>
                </a:solidFill>
              </a:defRPr>
            </a:lvl1pPr>
          </a:lstStyle>
          <a:p>
            <a:pPr>
              <a:defRPr/>
            </a:pPr>
            <a:r>
              <a:rPr lang="en-US"/>
              <a:t>©2014 Doble Engineering Company. All Rights Reserved </a:t>
            </a:r>
          </a:p>
        </p:txBody>
      </p:sp>
      <p:sp>
        <p:nvSpPr>
          <p:cNvPr id="9" name="Slide Number Placeholder 8"/>
          <p:cNvSpPr>
            <a:spLocks noGrp="1"/>
          </p:cNvSpPr>
          <p:nvPr>
            <p:ph type="sldNum" sz="quarter" idx="12"/>
          </p:nvPr>
        </p:nvSpPr>
        <p:spPr/>
        <p:txBody>
          <a:bodyPr/>
          <a:lstStyle>
            <a:lvl1pPr>
              <a:defRPr smtClean="0"/>
            </a:lvl1pPr>
          </a:lstStyle>
          <a:p>
            <a:pPr>
              <a:defRPr/>
            </a:pPr>
            <a:fld id="{BF717988-2445-4E77-9FD2-43D0E5AEB9E5}" type="slidenum">
              <a:rPr lang="en-US" altLang="ru-RU"/>
              <a:pPr>
                <a:defRPr/>
              </a:pPr>
              <a:t>‹#›</a:t>
            </a:fld>
            <a:endParaRPr lang="en-US" altLang="ru-RU"/>
          </a:p>
        </p:txBody>
      </p:sp>
    </p:spTree>
    <p:extLst>
      <p:ext uri="{BB962C8B-B14F-4D97-AF65-F5344CB8AC3E}">
        <p14:creationId xmlns:p14="http://schemas.microsoft.com/office/powerpoint/2010/main" val="34264293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4" name="Footer Placeholder 3"/>
          <p:cNvSpPr>
            <a:spLocks noGrp="1"/>
          </p:cNvSpPr>
          <p:nvPr>
            <p:ph type="ftr" sz="quarter" idx="11"/>
          </p:nvPr>
        </p:nvSpPr>
        <p:spPr/>
        <p:txBody>
          <a:bodyPr/>
          <a:lstStyle>
            <a:lvl1pPr>
              <a:defRPr>
                <a:solidFill>
                  <a:schemeClr val="tx1">
                    <a:tint val="75000"/>
                  </a:schemeClr>
                </a:solidFill>
              </a:defRPr>
            </a:lvl1pPr>
          </a:lstStyle>
          <a:p>
            <a:pPr>
              <a:defRPr/>
            </a:pPr>
            <a:r>
              <a:rPr lang="en-US"/>
              <a:t>©2014 Doble Engineering Company. All Rights Reserved </a:t>
            </a:r>
          </a:p>
        </p:txBody>
      </p:sp>
      <p:sp>
        <p:nvSpPr>
          <p:cNvPr id="5" name="Slide Number Placeholder 4"/>
          <p:cNvSpPr>
            <a:spLocks noGrp="1"/>
          </p:cNvSpPr>
          <p:nvPr>
            <p:ph type="sldNum" sz="quarter" idx="12"/>
          </p:nvPr>
        </p:nvSpPr>
        <p:spPr/>
        <p:txBody>
          <a:bodyPr/>
          <a:lstStyle>
            <a:lvl1pPr>
              <a:defRPr smtClean="0"/>
            </a:lvl1pPr>
          </a:lstStyle>
          <a:p>
            <a:pPr>
              <a:defRPr/>
            </a:pPr>
            <a:fld id="{C2188E0D-F542-42F5-85FF-7408E0AD8A14}" type="slidenum">
              <a:rPr lang="en-US" altLang="ru-RU"/>
              <a:pPr>
                <a:defRPr/>
              </a:pPr>
              <a:t>‹#›</a:t>
            </a:fld>
            <a:endParaRPr lang="en-US" altLang="ru-RU"/>
          </a:p>
        </p:txBody>
      </p:sp>
    </p:spTree>
    <p:extLst>
      <p:ext uri="{BB962C8B-B14F-4D97-AF65-F5344CB8AC3E}">
        <p14:creationId xmlns:p14="http://schemas.microsoft.com/office/powerpoint/2010/main" val="4215506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3" name="Footer Placeholder 2"/>
          <p:cNvSpPr>
            <a:spLocks noGrp="1"/>
          </p:cNvSpPr>
          <p:nvPr>
            <p:ph type="ftr" sz="quarter" idx="11"/>
          </p:nvPr>
        </p:nvSpPr>
        <p:spPr/>
        <p:txBody>
          <a:bodyPr/>
          <a:lstStyle>
            <a:lvl1pPr>
              <a:defRPr>
                <a:solidFill>
                  <a:schemeClr val="tx1">
                    <a:tint val="75000"/>
                  </a:schemeClr>
                </a:solidFill>
              </a:defRPr>
            </a:lvl1pPr>
          </a:lstStyle>
          <a:p>
            <a:pPr>
              <a:defRPr/>
            </a:pPr>
            <a:r>
              <a:rPr lang="en-US"/>
              <a:t>©2014 Doble Engineering Company. All Rights Reserved </a:t>
            </a:r>
          </a:p>
        </p:txBody>
      </p:sp>
      <p:sp>
        <p:nvSpPr>
          <p:cNvPr id="4" name="Slide Number Placeholder 3"/>
          <p:cNvSpPr>
            <a:spLocks noGrp="1"/>
          </p:cNvSpPr>
          <p:nvPr>
            <p:ph type="sldNum" sz="quarter" idx="12"/>
          </p:nvPr>
        </p:nvSpPr>
        <p:spPr/>
        <p:txBody>
          <a:bodyPr/>
          <a:lstStyle>
            <a:lvl1pPr>
              <a:defRPr smtClean="0"/>
            </a:lvl1pPr>
          </a:lstStyle>
          <a:p>
            <a:pPr>
              <a:defRPr/>
            </a:pPr>
            <a:fld id="{25D5FAA9-9AFB-4B17-8057-1485C13C6A3A}" type="slidenum">
              <a:rPr lang="en-US" altLang="ru-RU"/>
              <a:pPr>
                <a:defRPr/>
              </a:pPr>
              <a:t>‹#›</a:t>
            </a:fld>
            <a:endParaRPr lang="en-US" altLang="ru-RU"/>
          </a:p>
        </p:txBody>
      </p:sp>
    </p:spTree>
    <p:extLst>
      <p:ext uri="{BB962C8B-B14F-4D97-AF65-F5344CB8AC3E}">
        <p14:creationId xmlns:p14="http://schemas.microsoft.com/office/powerpoint/2010/main" val="2259936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6" name="Footer Placeholder 5"/>
          <p:cNvSpPr>
            <a:spLocks noGrp="1"/>
          </p:cNvSpPr>
          <p:nvPr>
            <p:ph type="ftr" sz="quarter" idx="11"/>
          </p:nvPr>
        </p:nvSpPr>
        <p:spPr/>
        <p:txBody>
          <a:bodyPr/>
          <a:lstStyle>
            <a:lvl1pPr>
              <a:defRPr>
                <a:solidFill>
                  <a:schemeClr val="tx1">
                    <a:tint val="75000"/>
                  </a:schemeClr>
                </a:solidFill>
              </a:defRPr>
            </a:lvl1pPr>
          </a:lstStyle>
          <a:p>
            <a:pPr>
              <a:defRPr/>
            </a:pPr>
            <a:r>
              <a:rPr lang="en-US"/>
              <a:t>©2014 Doble Engineering Company. All Rights Reserved </a:t>
            </a:r>
          </a:p>
        </p:txBody>
      </p:sp>
      <p:sp>
        <p:nvSpPr>
          <p:cNvPr id="7" name="Slide Number Placeholder 6"/>
          <p:cNvSpPr>
            <a:spLocks noGrp="1"/>
          </p:cNvSpPr>
          <p:nvPr>
            <p:ph type="sldNum" sz="quarter" idx="12"/>
          </p:nvPr>
        </p:nvSpPr>
        <p:spPr/>
        <p:txBody>
          <a:bodyPr/>
          <a:lstStyle>
            <a:lvl1pPr>
              <a:defRPr smtClean="0"/>
            </a:lvl1pPr>
          </a:lstStyle>
          <a:p>
            <a:pPr>
              <a:defRPr/>
            </a:pPr>
            <a:fld id="{4C9446AC-2743-4BB3-BCED-DAFC0AE19482}" type="slidenum">
              <a:rPr lang="en-US" altLang="ru-RU"/>
              <a:pPr>
                <a:defRPr/>
              </a:pPr>
              <a:t>‹#›</a:t>
            </a:fld>
            <a:endParaRPr lang="en-US" altLang="ru-RU"/>
          </a:p>
        </p:txBody>
      </p:sp>
    </p:spTree>
    <p:extLst>
      <p:ext uri="{BB962C8B-B14F-4D97-AF65-F5344CB8AC3E}">
        <p14:creationId xmlns:p14="http://schemas.microsoft.com/office/powerpoint/2010/main" val="183281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6" name="Footer Placeholder 5"/>
          <p:cNvSpPr>
            <a:spLocks noGrp="1"/>
          </p:cNvSpPr>
          <p:nvPr>
            <p:ph type="ftr" sz="quarter" idx="11"/>
          </p:nvPr>
        </p:nvSpPr>
        <p:spPr/>
        <p:txBody>
          <a:bodyPr/>
          <a:lstStyle>
            <a:lvl1pPr>
              <a:defRPr>
                <a:solidFill>
                  <a:schemeClr val="tx1">
                    <a:tint val="75000"/>
                  </a:schemeClr>
                </a:solidFill>
              </a:defRPr>
            </a:lvl1pPr>
          </a:lstStyle>
          <a:p>
            <a:pPr>
              <a:defRPr/>
            </a:pPr>
            <a:r>
              <a:rPr lang="en-US"/>
              <a:t>©2014 Doble Engineering Company. All Rights Reserved </a:t>
            </a:r>
          </a:p>
        </p:txBody>
      </p:sp>
      <p:sp>
        <p:nvSpPr>
          <p:cNvPr id="7" name="Slide Number Placeholder 6"/>
          <p:cNvSpPr>
            <a:spLocks noGrp="1"/>
          </p:cNvSpPr>
          <p:nvPr>
            <p:ph type="sldNum" sz="quarter" idx="12"/>
          </p:nvPr>
        </p:nvSpPr>
        <p:spPr/>
        <p:txBody>
          <a:bodyPr/>
          <a:lstStyle>
            <a:lvl1pPr>
              <a:defRPr smtClean="0"/>
            </a:lvl1pPr>
          </a:lstStyle>
          <a:p>
            <a:pPr>
              <a:defRPr/>
            </a:pPr>
            <a:fld id="{16FE17D9-924B-455A-8433-2CED55FC11CB}" type="slidenum">
              <a:rPr lang="en-US" altLang="ru-RU"/>
              <a:pPr>
                <a:defRPr/>
              </a:pPr>
              <a:t>‹#›</a:t>
            </a:fld>
            <a:endParaRPr lang="en-US" altLang="ru-RU"/>
          </a:p>
        </p:txBody>
      </p:sp>
    </p:spTree>
    <p:extLst>
      <p:ext uri="{BB962C8B-B14F-4D97-AF65-F5344CB8AC3E}">
        <p14:creationId xmlns:p14="http://schemas.microsoft.com/office/powerpoint/2010/main" val="1802548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4.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57150"/>
            <a:ext cx="8229600" cy="68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ru-RU" smtClean="0"/>
              <a:t>CLICK TO EDIT MASTER TITLE STYLE</a:t>
            </a:r>
          </a:p>
        </p:txBody>
      </p:sp>
      <p:sp>
        <p:nvSpPr>
          <p:cNvPr id="1027" name="Text Placeholder 2"/>
          <p:cNvSpPr>
            <a:spLocks noGrp="1"/>
          </p:cNvSpPr>
          <p:nvPr>
            <p:ph type="body" idx="1"/>
          </p:nvPr>
        </p:nvSpPr>
        <p:spPr bwMode="auto">
          <a:xfrm>
            <a:off x="457200" y="1123950"/>
            <a:ext cx="8229600" cy="3470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ru-RU" smtClean="0"/>
              <a:t>Click to edit Master text styles</a:t>
            </a:r>
          </a:p>
          <a:p>
            <a:pPr lvl="1"/>
            <a:r>
              <a:rPr lang="en-US" altLang="ru-RU" smtClean="0"/>
              <a:t>Second level</a:t>
            </a:r>
          </a:p>
          <a:p>
            <a:pPr lvl="2"/>
            <a:r>
              <a:rPr lang="en-US" altLang="ru-RU" smtClean="0"/>
              <a:t>Third level</a:t>
            </a:r>
          </a:p>
          <a:p>
            <a:pPr lvl="3"/>
            <a:r>
              <a:rPr lang="en-US" altLang="ru-RU" smtClean="0"/>
              <a:t>Fourth level</a:t>
            </a:r>
          </a:p>
          <a:p>
            <a:pPr lvl="4"/>
            <a:r>
              <a:rPr lang="en-US" altLang="ru-RU" smtClean="0"/>
              <a:t>Fifth level</a:t>
            </a:r>
          </a:p>
        </p:txBody>
      </p:sp>
      <p:sp>
        <p:nvSpPr>
          <p:cNvPr id="5" name="Footer Placeholder 4"/>
          <p:cNvSpPr>
            <a:spLocks noGrp="1"/>
          </p:cNvSpPr>
          <p:nvPr>
            <p:ph type="ftr" sz="quarter" idx="3"/>
          </p:nvPr>
        </p:nvSpPr>
        <p:spPr>
          <a:xfrm>
            <a:off x="3124200" y="4843463"/>
            <a:ext cx="3886200" cy="242887"/>
          </a:xfrm>
          <a:prstGeom prst="rect">
            <a:avLst/>
          </a:prstGeom>
        </p:spPr>
        <p:txBody>
          <a:bodyPr vert="horz" lIns="91440" tIns="45720" rIns="91440" bIns="45720" rtlCol="0" anchor="ctr"/>
          <a:lstStyle>
            <a:lvl1pPr algn="ctr" eaLnBrk="1" fontAlgn="auto" hangingPunct="1">
              <a:spcBef>
                <a:spcPts val="0"/>
              </a:spcBef>
              <a:spcAft>
                <a:spcPts val="0"/>
              </a:spcAft>
              <a:defRPr sz="1100">
                <a:solidFill>
                  <a:schemeClr val="tx1">
                    <a:tint val="75000"/>
                  </a:schemeClr>
                </a:solidFill>
                <a:latin typeface="+mn-lt"/>
                <a:cs typeface="+mn-cs"/>
              </a:defRPr>
            </a:lvl1pPr>
          </a:lstStyle>
          <a:p>
            <a:pPr>
              <a:defRPr/>
            </a:pPr>
            <a:r>
              <a:rPr lang="en-US">
                <a:solidFill>
                  <a:schemeClr val="tx1">
                    <a:lumMod val="65000"/>
                    <a:lumOff val="35000"/>
                  </a:schemeClr>
                </a:solidFill>
              </a:rPr>
              <a:t>©2014 Doble Engineering Company. All Rights Reserved</a:t>
            </a:r>
          </a:p>
          <a:p>
            <a:pPr>
              <a:defRPr/>
            </a:pPr>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smtClean="0">
                <a:solidFill>
                  <a:srgbClr val="898989"/>
                </a:solidFill>
                <a:latin typeface="Calibri" panose="020F0502020204030204" pitchFamily="34" charset="0"/>
              </a:defRPr>
            </a:lvl1pPr>
          </a:lstStyle>
          <a:p>
            <a:pPr>
              <a:defRPr/>
            </a:pPr>
            <a:fld id="{86859DC3-7A96-4EA3-B346-E7F48ECCB2B3}" type="slidenum">
              <a:rPr lang="en-US" altLang="ru-RU"/>
              <a:pPr>
                <a:defRPr/>
              </a:pPr>
              <a:t>‹#›</a:t>
            </a:fld>
            <a:endParaRPr lang="en-US" altLang="ru-RU"/>
          </a:p>
        </p:txBody>
      </p:sp>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Lst>
  <p:transition spd="slow">
    <p:blinds/>
  </p:transition>
  <p:timing>
    <p:tnLst>
      <p:par>
        <p:cTn id="1" dur="indefinite" restart="never" nodeType="tmRoot"/>
      </p:par>
    </p:tnLst>
  </p:timing>
  <p:hf hdr="0" dt="0"/>
  <p:txStyles>
    <p:titleStyle>
      <a:lvl1pPr algn="l" rtl="0" eaLnBrk="0" fontAlgn="base" hangingPunct="0">
        <a:spcBef>
          <a:spcPct val="0"/>
        </a:spcBef>
        <a:spcAft>
          <a:spcPct val="0"/>
        </a:spcAft>
        <a:defRPr sz="2000" kern="1200">
          <a:solidFill>
            <a:srgbClr val="262626"/>
          </a:solidFill>
          <a:latin typeface="+mj-lt"/>
          <a:ea typeface="+mj-ea"/>
          <a:cs typeface="+mj-cs"/>
        </a:defRPr>
      </a:lvl1pPr>
      <a:lvl2pPr algn="l" rtl="0" eaLnBrk="0" fontAlgn="base" hangingPunct="0">
        <a:spcBef>
          <a:spcPct val="0"/>
        </a:spcBef>
        <a:spcAft>
          <a:spcPct val="0"/>
        </a:spcAft>
        <a:defRPr sz="2000">
          <a:solidFill>
            <a:srgbClr val="262626"/>
          </a:solidFill>
          <a:latin typeface="Calibri" panose="020F0502020204030204" pitchFamily="34" charset="0"/>
        </a:defRPr>
      </a:lvl2pPr>
      <a:lvl3pPr algn="l" rtl="0" eaLnBrk="0" fontAlgn="base" hangingPunct="0">
        <a:spcBef>
          <a:spcPct val="0"/>
        </a:spcBef>
        <a:spcAft>
          <a:spcPct val="0"/>
        </a:spcAft>
        <a:defRPr sz="2000">
          <a:solidFill>
            <a:srgbClr val="262626"/>
          </a:solidFill>
          <a:latin typeface="Calibri" panose="020F0502020204030204" pitchFamily="34" charset="0"/>
        </a:defRPr>
      </a:lvl3pPr>
      <a:lvl4pPr algn="l" rtl="0" eaLnBrk="0" fontAlgn="base" hangingPunct="0">
        <a:spcBef>
          <a:spcPct val="0"/>
        </a:spcBef>
        <a:spcAft>
          <a:spcPct val="0"/>
        </a:spcAft>
        <a:defRPr sz="2000">
          <a:solidFill>
            <a:srgbClr val="262626"/>
          </a:solidFill>
          <a:latin typeface="Calibri" panose="020F0502020204030204" pitchFamily="34" charset="0"/>
        </a:defRPr>
      </a:lvl4pPr>
      <a:lvl5pPr algn="l" rtl="0" eaLnBrk="0" fontAlgn="base" hangingPunct="0">
        <a:spcBef>
          <a:spcPct val="0"/>
        </a:spcBef>
        <a:spcAft>
          <a:spcPct val="0"/>
        </a:spcAft>
        <a:defRPr sz="2000">
          <a:solidFill>
            <a:srgbClr val="262626"/>
          </a:solidFill>
          <a:latin typeface="Calibri" panose="020F0502020204030204" pitchFamily="34" charset="0"/>
        </a:defRPr>
      </a:lvl5pPr>
      <a:lvl6pPr marL="457200" algn="l" rtl="0" fontAlgn="base">
        <a:spcBef>
          <a:spcPct val="0"/>
        </a:spcBef>
        <a:spcAft>
          <a:spcPct val="0"/>
        </a:spcAft>
        <a:defRPr sz="2000">
          <a:solidFill>
            <a:srgbClr val="262626"/>
          </a:solidFill>
          <a:latin typeface="Calibri" panose="020F0502020204030204" pitchFamily="34" charset="0"/>
        </a:defRPr>
      </a:lvl6pPr>
      <a:lvl7pPr marL="914400" algn="l" rtl="0" fontAlgn="base">
        <a:spcBef>
          <a:spcPct val="0"/>
        </a:spcBef>
        <a:spcAft>
          <a:spcPct val="0"/>
        </a:spcAft>
        <a:defRPr sz="2000">
          <a:solidFill>
            <a:srgbClr val="262626"/>
          </a:solidFill>
          <a:latin typeface="Calibri" panose="020F0502020204030204" pitchFamily="34" charset="0"/>
        </a:defRPr>
      </a:lvl7pPr>
      <a:lvl8pPr marL="1371600" algn="l" rtl="0" fontAlgn="base">
        <a:spcBef>
          <a:spcPct val="0"/>
        </a:spcBef>
        <a:spcAft>
          <a:spcPct val="0"/>
        </a:spcAft>
        <a:defRPr sz="2000">
          <a:solidFill>
            <a:srgbClr val="262626"/>
          </a:solidFill>
          <a:latin typeface="Calibri" panose="020F0502020204030204" pitchFamily="34" charset="0"/>
        </a:defRPr>
      </a:lvl8pPr>
      <a:lvl9pPr marL="1828800" algn="l" rtl="0" fontAlgn="base">
        <a:spcBef>
          <a:spcPct val="0"/>
        </a:spcBef>
        <a:spcAft>
          <a:spcPct val="0"/>
        </a:spcAft>
        <a:defRPr sz="2000">
          <a:solidFill>
            <a:srgbClr val="262626"/>
          </a:solidFill>
          <a:latin typeface="Calibri" panose="020F0502020204030204" pitchFamily="34" charset="0"/>
        </a:defRPr>
      </a:lvl9pPr>
    </p:titleStyle>
    <p:bodyStyle>
      <a:lvl1pPr marL="342900" indent="-342900" algn="l" rtl="0" eaLnBrk="0" fontAlgn="base" hangingPunct="0">
        <a:spcBef>
          <a:spcPct val="20000"/>
        </a:spcBef>
        <a:spcAft>
          <a:spcPct val="0"/>
        </a:spcAft>
        <a:buClr>
          <a:schemeClr val="tx2"/>
        </a:buClr>
        <a:buFont typeface="Arial" panose="020B0604020202020204" pitchFamily="34" charset="0"/>
        <a:buChar char="•"/>
        <a:defRPr sz="2400" kern="1200">
          <a:solidFill>
            <a:srgbClr val="262626"/>
          </a:solidFill>
          <a:latin typeface="+mn-lt"/>
          <a:ea typeface="+mn-ea"/>
          <a:cs typeface="+mn-cs"/>
        </a:defRPr>
      </a:lvl1pPr>
      <a:lvl2pPr marL="742950" indent="-285750" algn="l" rtl="0" eaLnBrk="0" fontAlgn="base" hangingPunct="0">
        <a:spcBef>
          <a:spcPct val="20000"/>
        </a:spcBef>
        <a:spcAft>
          <a:spcPct val="0"/>
        </a:spcAft>
        <a:buClr>
          <a:srgbClr val="A6A6A6"/>
        </a:buClr>
        <a:buFont typeface="Arial" panose="020B0604020202020204" pitchFamily="34" charset="0"/>
        <a:buChar char="•"/>
        <a:defRPr sz="2000" kern="1200">
          <a:solidFill>
            <a:srgbClr val="262626"/>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000" kern="1200">
          <a:solidFill>
            <a:srgbClr val="7F7F7F"/>
          </a:solidFill>
          <a:latin typeface="+mn-lt"/>
          <a:ea typeface="+mn-ea"/>
          <a:cs typeface="+mn-cs"/>
        </a:defRPr>
      </a:lvl3pPr>
      <a:lvl4pPr marL="1600200" indent="-228600" algn="l" rtl="0" eaLnBrk="0" fontAlgn="base" hangingPunct="0">
        <a:spcBef>
          <a:spcPct val="20000"/>
        </a:spcBef>
        <a:spcAft>
          <a:spcPct val="0"/>
        </a:spcAft>
        <a:buClr>
          <a:schemeClr val="accent1"/>
        </a:buClr>
        <a:buFont typeface="Arial" panose="020B0604020202020204" pitchFamily="34" charset="0"/>
        <a:buChar char="•"/>
        <a:defRPr sz="2000" kern="1200">
          <a:solidFill>
            <a:srgbClr val="7F7F7F"/>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rgbClr val="7F7F7F"/>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8"/>
          <a:srcRect/>
          <a:stretch>
            <a:fillRect/>
          </a:stretch>
        </a:blipFill>
        <a:effectLst/>
      </p:bgPr>
    </p:bg>
    <p:spTree>
      <p:nvGrpSpPr>
        <p:cNvPr id="1" name=""/>
        <p:cNvGrpSpPr/>
        <p:nvPr/>
      </p:nvGrpSpPr>
      <p:grpSpPr>
        <a:xfrm>
          <a:off x="0" y="0"/>
          <a:ext cx="0" cy="0"/>
          <a:chOff x="0" y="0"/>
          <a:chExt cx="0" cy="0"/>
        </a:xfrm>
      </p:grpSpPr>
      <p:sp>
        <p:nvSpPr>
          <p:cNvPr id="2050" name="Text Placeholder 1"/>
          <p:cNvSpPr>
            <a:spLocks noGrp="1"/>
          </p:cNvSpPr>
          <p:nvPr>
            <p:ph type="body" idx="1"/>
          </p:nvPr>
        </p:nvSpPr>
        <p:spPr bwMode="auto">
          <a:xfrm>
            <a:off x="762000" y="890588"/>
            <a:ext cx="8153400" cy="3736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ru-RU" smtClean="0"/>
              <a:t>Click to edit Master text styles</a:t>
            </a:r>
          </a:p>
          <a:p>
            <a:pPr lvl="1"/>
            <a:r>
              <a:rPr lang="en-US" altLang="ru-RU" smtClean="0"/>
              <a:t>Second level</a:t>
            </a:r>
          </a:p>
          <a:p>
            <a:pPr lvl="2"/>
            <a:r>
              <a:rPr lang="en-US" altLang="ru-RU" smtClean="0"/>
              <a:t>Third level</a:t>
            </a:r>
          </a:p>
          <a:p>
            <a:pPr lvl="3"/>
            <a:r>
              <a:rPr lang="en-US" altLang="ru-RU" smtClean="0"/>
              <a:t>Fourth level</a:t>
            </a:r>
          </a:p>
          <a:p>
            <a:pPr lvl="4"/>
            <a:r>
              <a:rPr lang="en-US" altLang="ru-RU" smtClean="0"/>
              <a:t>Fifth level</a:t>
            </a:r>
          </a:p>
        </p:txBody>
      </p:sp>
      <p:sp>
        <p:nvSpPr>
          <p:cNvPr id="2051" name="TextBox 7"/>
          <p:cNvSpPr txBox="1">
            <a:spLocks noChangeArrowheads="1"/>
          </p:cNvSpPr>
          <p:nvPr/>
        </p:nvSpPr>
        <p:spPr bwMode="auto">
          <a:xfrm>
            <a:off x="762000" y="4791075"/>
            <a:ext cx="28956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ru-RU" sz="1000">
                <a:solidFill>
                  <a:srgbClr val="7F7F7F"/>
                </a:solidFill>
                <a:latin typeface="Arial Narrow" panose="020B0606020202030204" pitchFamily="34" charset="0"/>
              </a:rPr>
              <a:t>©2013 Doble Engineering Company. All Rights Reserved</a:t>
            </a:r>
          </a:p>
        </p:txBody>
      </p:sp>
      <p:sp>
        <p:nvSpPr>
          <p:cNvPr id="10" name="TextBox 9"/>
          <p:cNvSpPr txBox="1"/>
          <p:nvPr/>
        </p:nvSpPr>
        <p:spPr>
          <a:xfrm>
            <a:off x="6216650" y="4786313"/>
            <a:ext cx="2819400" cy="246062"/>
          </a:xfrm>
          <a:prstGeom prst="rect">
            <a:avLst/>
          </a:prstGeom>
          <a:noFill/>
        </p:spPr>
        <p:txBody>
          <a:bodyPr>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r" eaLnBrk="1" hangingPunct="1">
              <a:defRPr/>
            </a:pPr>
            <a:fld id="{9E502B74-FCE6-473A-9257-B9D57F30ADB2}" type="slidenum">
              <a:rPr lang="en-US" altLang="ru-RU" sz="1000" smtClean="0">
                <a:solidFill>
                  <a:srgbClr val="7F7F7F"/>
                </a:solidFill>
                <a:latin typeface="Arial Narrow" panose="020B0606020202030204" pitchFamily="34" charset="0"/>
              </a:rPr>
              <a:pPr algn="r" eaLnBrk="1" hangingPunct="1">
                <a:defRPr/>
              </a:pPr>
              <a:t>‹#›</a:t>
            </a:fld>
            <a:endParaRPr lang="en-US" altLang="ru-RU" sz="1000" smtClean="0">
              <a:solidFill>
                <a:srgbClr val="7F7F7F"/>
              </a:solidFill>
              <a:latin typeface="Arial Narrow" panose="020B0606020202030204" pitchFamily="34" charset="0"/>
            </a:endParaRPr>
          </a:p>
        </p:txBody>
      </p:sp>
      <p:sp>
        <p:nvSpPr>
          <p:cNvPr id="2053" name="Title Placeholder 2"/>
          <p:cNvSpPr>
            <a:spLocks noGrp="1"/>
          </p:cNvSpPr>
          <p:nvPr>
            <p:ph type="title"/>
          </p:nvPr>
        </p:nvSpPr>
        <p:spPr bwMode="auto">
          <a:xfrm>
            <a:off x="762000" y="560388"/>
            <a:ext cx="6477000" cy="46037"/>
          </a:xfrm>
          <a:custGeom>
            <a:avLst/>
            <a:gdLst>
              <a:gd name="T0" fmla="*/ 5097639 w 8229600"/>
              <a:gd name="T1" fmla="*/ 46037 h 45878"/>
              <a:gd name="T2" fmla="*/ 0 w 8229600"/>
              <a:gd name="T3" fmla="*/ 46037 h 45878"/>
              <a:gd name="T4" fmla="*/ 0 60000 65536"/>
              <a:gd name="T5" fmla="*/ 0 60000 65536"/>
              <a:gd name="T6" fmla="*/ 0 w 8229600"/>
              <a:gd name="T7" fmla="*/ 0 h 45878"/>
              <a:gd name="T8" fmla="*/ 8229600 w 8229600"/>
              <a:gd name="T9" fmla="*/ 45878 h 45878"/>
            </a:gdLst>
            <a:ahLst/>
            <a:cxnLst>
              <a:cxn ang="T4">
                <a:pos x="T0" y="T1"/>
              </a:cxn>
              <a:cxn ang="T5">
                <a:pos x="T2" y="T3"/>
              </a:cxn>
            </a:cxnLst>
            <a:rect l="T6" t="T7" r="T8" b="T9"/>
            <a:pathLst>
              <a:path w="8229600" h="45878">
                <a:moveTo>
                  <a:pt x="8229600" y="0"/>
                </a:moveTo>
                <a:lnTo>
                  <a:pt x="0" y="0"/>
                </a:lnTo>
              </a:path>
            </a:pathLst>
          </a:custGeom>
          <a:noFill/>
          <a:ln w="38100">
            <a:solidFill>
              <a:srgbClr val="005DAA"/>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b" anchorCtr="0" compatLnSpc="1">
            <a:prstTxWarp prst="textNoShape">
              <a:avLst/>
            </a:prstTxWarp>
          </a:bodyPr>
          <a:lstStyle/>
          <a:p>
            <a:pPr lvl="0"/>
            <a:r>
              <a:rPr lang="en-US" altLang="ru-RU" smtClean="0"/>
              <a:t>Click to edit Master title style</a:t>
            </a:r>
          </a:p>
        </p:txBody>
      </p:sp>
      <p:sp>
        <p:nvSpPr>
          <p:cNvPr id="3" name="Rectangle 2"/>
          <p:cNvSpPr/>
          <p:nvPr userDrawn="1"/>
        </p:nvSpPr>
        <p:spPr>
          <a:xfrm>
            <a:off x="7740650" y="147638"/>
            <a:ext cx="1295400" cy="742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endParaRPr>
          </a:p>
        </p:txBody>
      </p:sp>
      <p:pic>
        <p:nvPicPr>
          <p:cNvPr id="2055" name="Picture 3"/>
          <p:cNvPicPr>
            <a:picLocks noChangeAspect="1"/>
          </p:cNvPicPr>
          <p:nvPr userDrawn="1"/>
        </p:nvPicPr>
        <p:blipFill>
          <a:blip r:embed="rId19">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7000" y="0"/>
            <a:ext cx="787400"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38" r:id="rId14"/>
    <p:sldLayoutId id="2147483739" r:id="rId15"/>
    <p:sldLayoutId id="2147483764" r:id="rId16"/>
  </p:sldLayoutIdLst>
  <p:transition spd="slow">
    <p:blinds/>
  </p:transition>
  <p:timing>
    <p:tnLst>
      <p:par>
        <p:cTn id="1" dur="indefinite" restart="never" nodeType="tmRoot"/>
      </p:par>
    </p:tnLst>
  </p:timing>
  <p:hf hdr="0" ftr="0"/>
  <p:txStyles>
    <p:titleStyle>
      <a:lvl1pPr algn="l" rtl="0" eaLnBrk="0" fontAlgn="base" hangingPunct="0">
        <a:spcBef>
          <a:spcPct val="0"/>
        </a:spcBef>
        <a:spcAft>
          <a:spcPct val="0"/>
        </a:spcAft>
        <a:defRPr sz="3000" kern="1200">
          <a:solidFill>
            <a:schemeClr val="tx1"/>
          </a:solidFill>
          <a:latin typeface="Segoe UI Semibold" panose="020B0702040204020203" pitchFamily="34" charset="0"/>
          <a:ea typeface="+mj-ea"/>
          <a:cs typeface="Segoe UI Semibold" panose="020B0702040204020203" pitchFamily="34" charset="0"/>
        </a:defRPr>
      </a:lvl1pPr>
      <a:lvl2pPr algn="l" rtl="0" eaLnBrk="0" fontAlgn="base" hangingPunct="0">
        <a:spcBef>
          <a:spcPct val="0"/>
        </a:spcBef>
        <a:spcAft>
          <a:spcPct val="0"/>
        </a:spcAft>
        <a:defRPr sz="3000">
          <a:solidFill>
            <a:schemeClr val="tx1"/>
          </a:solidFill>
          <a:latin typeface="Segoe UI Semibold" panose="020B0702040204020203" pitchFamily="34" charset="0"/>
          <a:cs typeface="Segoe UI Semibold" panose="020B0702040204020203" pitchFamily="34" charset="0"/>
        </a:defRPr>
      </a:lvl2pPr>
      <a:lvl3pPr algn="l" rtl="0" eaLnBrk="0" fontAlgn="base" hangingPunct="0">
        <a:spcBef>
          <a:spcPct val="0"/>
        </a:spcBef>
        <a:spcAft>
          <a:spcPct val="0"/>
        </a:spcAft>
        <a:defRPr sz="3000">
          <a:solidFill>
            <a:schemeClr val="tx1"/>
          </a:solidFill>
          <a:latin typeface="Segoe UI Semibold" panose="020B0702040204020203" pitchFamily="34" charset="0"/>
          <a:cs typeface="Segoe UI Semibold" panose="020B0702040204020203" pitchFamily="34" charset="0"/>
        </a:defRPr>
      </a:lvl3pPr>
      <a:lvl4pPr algn="l" rtl="0" eaLnBrk="0" fontAlgn="base" hangingPunct="0">
        <a:spcBef>
          <a:spcPct val="0"/>
        </a:spcBef>
        <a:spcAft>
          <a:spcPct val="0"/>
        </a:spcAft>
        <a:defRPr sz="3000">
          <a:solidFill>
            <a:schemeClr val="tx1"/>
          </a:solidFill>
          <a:latin typeface="Segoe UI Semibold" panose="020B0702040204020203" pitchFamily="34" charset="0"/>
          <a:cs typeface="Segoe UI Semibold" panose="020B0702040204020203" pitchFamily="34" charset="0"/>
        </a:defRPr>
      </a:lvl4pPr>
      <a:lvl5pPr algn="l" rtl="0" eaLnBrk="0" fontAlgn="base" hangingPunct="0">
        <a:spcBef>
          <a:spcPct val="0"/>
        </a:spcBef>
        <a:spcAft>
          <a:spcPct val="0"/>
        </a:spcAft>
        <a:defRPr sz="3000">
          <a:solidFill>
            <a:schemeClr val="tx1"/>
          </a:solidFill>
          <a:latin typeface="Segoe UI Semibold" panose="020B0702040204020203" pitchFamily="34" charset="0"/>
          <a:cs typeface="Segoe UI Semibold" panose="020B0702040204020203" pitchFamily="34" charset="0"/>
        </a:defRPr>
      </a:lvl5pPr>
      <a:lvl6pPr marL="457200" algn="l" rtl="0" fontAlgn="base">
        <a:spcBef>
          <a:spcPct val="0"/>
        </a:spcBef>
        <a:spcAft>
          <a:spcPct val="0"/>
        </a:spcAft>
        <a:defRPr sz="3000">
          <a:solidFill>
            <a:schemeClr val="tx1"/>
          </a:solidFill>
          <a:latin typeface="Segoe UI Semibold" panose="020B0702040204020203" pitchFamily="34" charset="0"/>
        </a:defRPr>
      </a:lvl6pPr>
      <a:lvl7pPr marL="914400" algn="l" rtl="0" fontAlgn="base">
        <a:spcBef>
          <a:spcPct val="0"/>
        </a:spcBef>
        <a:spcAft>
          <a:spcPct val="0"/>
        </a:spcAft>
        <a:defRPr sz="3000">
          <a:solidFill>
            <a:schemeClr val="tx1"/>
          </a:solidFill>
          <a:latin typeface="Segoe UI Semibold" panose="020B0702040204020203" pitchFamily="34" charset="0"/>
        </a:defRPr>
      </a:lvl7pPr>
      <a:lvl8pPr marL="1371600" algn="l" rtl="0" fontAlgn="base">
        <a:spcBef>
          <a:spcPct val="0"/>
        </a:spcBef>
        <a:spcAft>
          <a:spcPct val="0"/>
        </a:spcAft>
        <a:defRPr sz="3000">
          <a:solidFill>
            <a:schemeClr val="tx1"/>
          </a:solidFill>
          <a:latin typeface="Segoe UI Semibold" panose="020B0702040204020203" pitchFamily="34" charset="0"/>
        </a:defRPr>
      </a:lvl8pPr>
      <a:lvl9pPr marL="1828800" algn="l" rtl="0" fontAlgn="base">
        <a:spcBef>
          <a:spcPct val="0"/>
        </a:spcBef>
        <a:spcAft>
          <a:spcPct val="0"/>
        </a:spcAft>
        <a:defRPr sz="3000">
          <a:solidFill>
            <a:schemeClr val="tx1"/>
          </a:solidFill>
          <a:latin typeface="Segoe UI Semibold" panose="020B0702040204020203"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lang="en-US" sz="2800" kern="1200">
          <a:solidFill>
            <a:schemeClr val="tx1"/>
          </a:solidFill>
          <a:latin typeface="Segoe UI Emoji" panose="020B0502040204020203" pitchFamily="34" charset="0"/>
          <a:ea typeface="Segoe UI Emoji" panose="020B0502040204020203" pitchFamily="34" charset="0"/>
          <a:cs typeface="Arial" pitchFamily="34" charset="0"/>
        </a:defRPr>
      </a:lvl1pPr>
      <a:lvl2pPr marL="742950" indent="-285750" algn="l" rtl="0" eaLnBrk="0" fontAlgn="base" hangingPunct="0">
        <a:spcBef>
          <a:spcPct val="20000"/>
        </a:spcBef>
        <a:spcAft>
          <a:spcPct val="0"/>
        </a:spcAft>
        <a:buFont typeface="Arial" panose="020B0604020202020204" pitchFamily="34" charset="0"/>
        <a:buChar char="–"/>
        <a:defRPr lang="en-US" sz="2400" kern="1200">
          <a:solidFill>
            <a:schemeClr val="tx1"/>
          </a:solidFill>
          <a:latin typeface="Segoe UI Emoji" panose="020B0502040204020203" pitchFamily="34" charset="0"/>
          <a:ea typeface="Segoe UI Emoji" panose="020B0502040204020203" pitchFamily="34" charset="0"/>
          <a:cs typeface="Arial" pitchFamily="34" charset="0"/>
        </a:defRPr>
      </a:lvl2pPr>
      <a:lvl3pPr marL="1143000" indent="-228600" algn="l" rtl="0" eaLnBrk="0" fontAlgn="base" hangingPunct="0">
        <a:spcBef>
          <a:spcPct val="20000"/>
        </a:spcBef>
        <a:spcAft>
          <a:spcPct val="0"/>
        </a:spcAft>
        <a:buFont typeface="Arial" panose="020B0604020202020204" pitchFamily="34" charset="0"/>
        <a:buChar char="•"/>
        <a:defRPr lang="en-US" sz="2000" kern="1200">
          <a:solidFill>
            <a:schemeClr val="tx1"/>
          </a:solidFill>
          <a:latin typeface="Segoe UI Emoji" panose="020B0502040204020203" pitchFamily="34" charset="0"/>
          <a:ea typeface="Segoe UI Emoji" panose="020B0502040204020203" pitchFamily="34" charset="0"/>
          <a:cs typeface="Arial" pitchFamily="34" charset="0"/>
        </a:defRPr>
      </a:lvl3pPr>
      <a:lvl4pPr marL="1600200" indent="-228600" algn="l" rtl="0" eaLnBrk="0" fontAlgn="base" hangingPunct="0">
        <a:spcBef>
          <a:spcPct val="20000"/>
        </a:spcBef>
        <a:spcAft>
          <a:spcPct val="0"/>
        </a:spcAft>
        <a:buFont typeface="Arial" panose="020B0604020202020204" pitchFamily="34" charset="0"/>
        <a:buChar char="–"/>
        <a:defRPr lang="en-US" kern="1200">
          <a:solidFill>
            <a:schemeClr val="tx1"/>
          </a:solidFill>
          <a:latin typeface="Segoe UI Emoji" panose="020B0502040204020203" pitchFamily="34" charset="0"/>
          <a:ea typeface="Segoe UI Emoji" panose="020B0502040204020203" pitchFamily="34" charset="0"/>
          <a:cs typeface="Arial" pitchFamily="34" charset="0"/>
        </a:defRPr>
      </a:lvl4pPr>
      <a:lvl5pPr marL="2057400" indent="-228600" algn="l" rtl="0" eaLnBrk="0" fontAlgn="base" hangingPunct="0">
        <a:spcBef>
          <a:spcPct val="20000"/>
        </a:spcBef>
        <a:spcAft>
          <a:spcPct val="0"/>
        </a:spcAft>
        <a:buFont typeface="Arial" panose="020B0604020202020204" pitchFamily="34" charset="0"/>
        <a:buChar char="»"/>
        <a:defRPr lang="en-US" kern="1200" dirty="0">
          <a:solidFill>
            <a:schemeClr val="tx1"/>
          </a:solidFill>
          <a:latin typeface="Segoe UI Emoji" panose="020B0502040204020203" pitchFamily="34" charset="0"/>
          <a:ea typeface="Segoe UI Emoji" panose="020B0502040204020203"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_____Microsoft_Excel_97-20031.xls"/><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9.emf"/></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ctrTitle"/>
          </p:nvPr>
        </p:nvSpPr>
        <p:spPr>
          <a:xfrm>
            <a:off x="0" y="915988"/>
            <a:ext cx="6192838" cy="1201737"/>
          </a:xfrm>
        </p:spPr>
        <p:txBody>
          <a:bodyPr/>
          <a:lstStyle/>
          <a:p>
            <a:pPr eaLnBrk="1" hangingPunct="1"/>
            <a:r>
              <a:rPr lang="en-US" altLang="ru-RU" smtClean="0">
                <a:solidFill>
                  <a:srgbClr val="404040"/>
                </a:solidFill>
              </a:rPr>
              <a:t>Key Case Studies in </a:t>
            </a:r>
            <a:r>
              <a:rPr lang="en-US" altLang="ru-RU" smtClean="0">
                <a:solidFill>
                  <a:schemeClr val="hlink"/>
                </a:solidFill>
              </a:rPr>
              <a:t>Republic of Moldova</a:t>
            </a:r>
          </a:p>
        </p:txBody>
      </p:sp>
      <p:sp>
        <p:nvSpPr>
          <p:cNvPr id="31746" name="Subtitle 2"/>
          <p:cNvSpPr>
            <a:spLocks noGrp="1"/>
          </p:cNvSpPr>
          <p:nvPr>
            <p:ph type="subTitle" idx="1"/>
          </p:nvPr>
        </p:nvSpPr>
        <p:spPr>
          <a:xfrm>
            <a:off x="395288" y="1924050"/>
            <a:ext cx="4752975" cy="2087563"/>
          </a:xfrm>
        </p:spPr>
        <p:txBody>
          <a:bodyPr>
            <a:normAutofit fontScale="85000" lnSpcReduction="20000"/>
          </a:bodyPr>
          <a:lstStyle/>
          <a:p>
            <a:pPr eaLnBrk="1" hangingPunct="1">
              <a:lnSpc>
                <a:spcPct val="90000"/>
              </a:lnSpc>
              <a:defRPr/>
            </a:pPr>
            <a:r>
              <a:rPr lang="en-US" altLang="ru-RU" sz="2400" dirty="0" smtClean="0"/>
              <a:t>Name of Channel Organization </a:t>
            </a:r>
            <a:endParaRPr lang="ro-RO" altLang="ru-RU" sz="2400" dirty="0" smtClean="0"/>
          </a:p>
          <a:p>
            <a:pPr eaLnBrk="1" hangingPunct="1">
              <a:lnSpc>
                <a:spcPct val="90000"/>
              </a:lnSpc>
              <a:defRPr/>
            </a:pPr>
            <a:r>
              <a:rPr lang="en-US" altLang="ru-RU" sz="2400" dirty="0" smtClean="0"/>
              <a:t>  </a:t>
            </a:r>
            <a:r>
              <a:rPr lang="en-US" altLang="ru-RU" sz="3300" dirty="0" err="1" smtClean="0">
                <a:solidFill>
                  <a:schemeClr val="hlink"/>
                </a:solidFill>
                <a:latin typeface="Arial" panose="020B0604020202020204" pitchFamily="34" charset="0"/>
              </a:rPr>
              <a:t>Vectro</a:t>
            </a:r>
            <a:r>
              <a:rPr lang="en-US" altLang="ru-RU" sz="3300" dirty="0" smtClean="0">
                <a:solidFill>
                  <a:schemeClr val="hlink"/>
                </a:solidFill>
                <a:latin typeface="Arial" panose="020B0604020202020204" pitchFamily="34" charset="0"/>
              </a:rPr>
              <a:t> </a:t>
            </a:r>
            <a:r>
              <a:rPr lang="en-US" altLang="ru-RU" sz="3300" dirty="0" err="1" smtClean="0">
                <a:solidFill>
                  <a:schemeClr val="hlink"/>
                </a:solidFill>
                <a:latin typeface="Arial" panose="020B0604020202020204" pitchFamily="34" charset="0"/>
              </a:rPr>
              <a:t>Grup</a:t>
            </a:r>
            <a:r>
              <a:rPr lang="en-US" altLang="ru-RU" sz="3300" dirty="0" smtClean="0">
                <a:solidFill>
                  <a:schemeClr val="hlink"/>
                </a:solidFill>
                <a:latin typeface="Arial" panose="020B0604020202020204" pitchFamily="34" charset="0"/>
              </a:rPr>
              <a:t> SRL </a:t>
            </a:r>
            <a:endParaRPr lang="ro-RO" altLang="ru-RU" sz="3300" dirty="0" smtClean="0">
              <a:solidFill>
                <a:schemeClr val="hlink"/>
              </a:solidFill>
              <a:latin typeface="Arial" panose="020B0604020202020204" pitchFamily="34" charset="0"/>
            </a:endParaRPr>
          </a:p>
          <a:p>
            <a:pPr eaLnBrk="1" hangingPunct="1">
              <a:lnSpc>
                <a:spcPct val="90000"/>
              </a:lnSpc>
              <a:defRPr/>
            </a:pPr>
            <a:r>
              <a:rPr lang="en-US" altLang="ru-RU" sz="2400" dirty="0" smtClean="0">
                <a:solidFill>
                  <a:schemeClr val="hlink"/>
                </a:solidFill>
                <a:latin typeface="Arial" panose="020B0604020202020204" pitchFamily="34" charset="0"/>
              </a:rPr>
              <a:t>  </a:t>
            </a:r>
            <a:r>
              <a:rPr lang="en-US" altLang="ru-RU" sz="1600" dirty="0" smtClean="0">
                <a:solidFill>
                  <a:srgbClr val="FF0066"/>
                </a:solidFill>
                <a:latin typeface="Arial" panose="020B0604020202020204" pitchFamily="34" charset="0"/>
              </a:rPr>
              <a:t>D-U-N-S Number 535128683</a:t>
            </a:r>
          </a:p>
          <a:p>
            <a:pPr eaLnBrk="1" hangingPunct="1">
              <a:lnSpc>
                <a:spcPct val="90000"/>
              </a:lnSpc>
              <a:defRPr/>
            </a:pPr>
            <a:r>
              <a:rPr lang="en-US" altLang="ru-RU" sz="2400" dirty="0" smtClean="0"/>
              <a:t>Name of Presenter(s) </a:t>
            </a:r>
          </a:p>
          <a:p>
            <a:pPr eaLnBrk="1" hangingPunct="1">
              <a:lnSpc>
                <a:spcPct val="90000"/>
              </a:lnSpc>
              <a:defRPr/>
            </a:pPr>
            <a:r>
              <a:rPr lang="en-US" altLang="ru-RU" sz="2400" dirty="0" smtClean="0">
                <a:solidFill>
                  <a:schemeClr val="hlink"/>
                </a:solidFill>
                <a:latin typeface="Arial" panose="020B0604020202020204" pitchFamily="34" charset="0"/>
              </a:rPr>
              <a:t>Administrator  Svetlana </a:t>
            </a:r>
            <a:r>
              <a:rPr lang="en-US" altLang="ru-RU" sz="2400" dirty="0" err="1" smtClean="0">
                <a:solidFill>
                  <a:schemeClr val="hlink"/>
                </a:solidFill>
                <a:latin typeface="Arial" panose="020B0604020202020204" pitchFamily="34" charset="0"/>
              </a:rPr>
              <a:t>Cojohari</a:t>
            </a:r>
            <a:endParaRPr lang="en-US" altLang="ru-RU" sz="2400" dirty="0" smtClean="0">
              <a:solidFill>
                <a:schemeClr val="hlink"/>
              </a:solidFill>
              <a:latin typeface="Arial" panose="020B0604020202020204" pitchFamily="34" charset="0"/>
            </a:endParaRPr>
          </a:p>
          <a:p>
            <a:pPr eaLnBrk="1" hangingPunct="1">
              <a:lnSpc>
                <a:spcPct val="90000"/>
              </a:lnSpc>
              <a:defRPr/>
            </a:pPr>
            <a:r>
              <a:rPr lang="en-US" altLang="ru-RU" sz="2400" dirty="0" smtClean="0">
                <a:solidFill>
                  <a:schemeClr val="hlink"/>
                </a:solidFill>
                <a:latin typeface="Arial" panose="020B0604020202020204" pitchFamily="34" charset="0"/>
              </a:rPr>
              <a:t>Engineer </a:t>
            </a:r>
            <a:r>
              <a:rPr lang="en-US" altLang="ru-RU" sz="2400" dirty="0" err="1" smtClean="0">
                <a:solidFill>
                  <a:schemeClr val="hlink"/>
                </a:solidFill>
                <a:latin typeface="Arial" panose="020B0604020202020204" pitchFamily="34" charset="0"/>
              </a:rPr>
              <a:t>Corneliu</a:t>
            </a:r>
            <a:r>
              <a:rPr lang="en-US" altLang="ru-RU" sz="2400" dirty="0" smtClean="0">
                <a:solidFill>
                  <a:schemeClr val="hlink"/>
                </a:solidFill>
                <a:latin typeface="Arial" panose="020B0604020202020204" pitchFamily="34" charset="0"/>
              </a:rPr>
              <a:t> </a:t>
            </a:r>
            <a:r>
              <a:rPr lang="en-US" altLang="ru-RU" sz="2400" dirty="0" err="1" smtClean="0">
                <a:solidFill>
                  <a:schemeClr val="hlink"/>
                </a:solidFill>
                <a:latin typeface="Arial" panose="020B0604020202020204" pitchFamily="34" charset="0"/>
              </a:rPr>
              <a:t>Ciobanu</a:t>
            </a:r>
            <a:endParaRPr lang="en-US" altLang="ru-RU" sz="2400" dirty="0" smtClean="0">
              <a:solidFill>
                <a:schemeClr val="hlink"/>
              </a:solidFill>
              <a:latin typeface="Arial" panose="020B0604020202020204" pitchFamily="34" charset="0"/>
            </a:endParaRPr>
          </a:p>
          <a:p>
            <a:pPr eaLnBrk="1" hangingPunct="1">
              <a:lnSpc>
                <a:spcPct val="90000"/>
              </a:lnSpc>
              <a:defRPr/>
            </a:pPr>
            <a:r>
              <a:rPr lang="en-US" altLang="ru-RU" sz="2400" dirty="0" smtClean="0"/>
              <a:t>Date </a:t>
            </a:r>
            <a:r>
              <a:rPr lang="en-US" altLang="ru-RU" sz="2400" dirty="0" smtClean="0">
                <a:solidFill>
                  <a:schemeClr val="hlink"/>
                </a:solidFill>
              </a:rPr>
              <a:t>17.01.2017</a:t>
            </a:r>
          </a:p>
        </p:txBody>
      </p:sp>
      <p:sp>
        <p:nvSpPr>
          <p:cNvPr id="29700" name="Slide Number Placeholder 3"/>
          <p:cNvSpPr>
            <a:spLocks noGrp="1"/>
          </p:cNvSpPr>
          <p:nvPr>
            <p:ph type="sldNum" sz="quarter" idx="429496729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Font typeface="Arial" panose="020B0604020202020204" pitchFamily="34" charset="0"/>
              <a:buChar char="•"/>
              <a:defRPr sz="2400">
                <a:solidFill>
                  <a:srgbClr val="262626"/>
                </a:solidFill>
                <a:latin typeface="Calibri" panose="020F0502020204030204" pitchFamily="34" charset="0"/>
              </a:defRPr>
            </a:lvl1pPr>
            <a:lvl2pPr marL="742950" indent="-285750">
              <a:spcBef>
                <a:spcPct val="20000"/>
              </a:spcBef>
              <a:buClr>
                <a:srgbClr val="A6A6A6"/>
              </a:buClr>
              <a:buFont typeface="Arial" panose="020B0604020202020204" pitchFamily="34" charset="0"/>
              <a:buChar char="•"/>
              <a:defRPr sz="2000">
                <a:solidFill>
                  <a:srgbClr val="262626"/>
                </a:solidFill>
                <a:latin typeface="Calibri" panose="020F0502020204030204" pitchFamily="34" charset="0"/>
              </a:defRPr>
            </a:lvl2pPr>
            <a:lvl3pPr marL="1143000" indent="-228600">
              <a:spcBef>
                <a:spcPct val="20000"/>
              </a:spcBef>
              <a:buFont typeface="Arial" panose="020B0604020202020204" pitchFamily="34" charset="0"/>
              <a:buChar char="•"/>
              <a:defRPr sz="2000">
                <a:solidFill>
                  <a:srgbClr val="7F7F7F"/>
                </a:solidFill>
                <a:latin typeface="Calibri" panose="020F0502020204030204" pitchFamily="34" charset="0"/>
              </a:defRPr>
            </a:lvl3pPr>
            <a:lvl4pPr marL="1600200" indent="-228600">
              <a:spcBef>
                <a:spcPct val="20000"/>
              </a:spcBef>
              <a:buClr>
                <a:schemeClr val="accent1"/>
              </a:buClr>
              <a:buFont typeface="Arial" panose="020B0604020202020204" pitchFamily="34" charset="0"/>
              <a:buChar char="•"/>
              <a:defRPr sz="2000">
                <a:solidFill>
                  <a:srgbClr val="7F7F7F"/>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rgbClr val="7F7F7F"/>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9pPr>
          </a:lstStyle>
          <a:p>
            <a:pPr>
              <a:spcBef>
                <a:spcPct val="0"/>
              </a:spcBef>
              <a:buClrTx/>
              <a:buFontTx/>
              <a:buNone/>
            </a:pPr>
            <a:fld id="{C982F68E-100A-4C9A-9F84-38805ABD9C7C}" type="slidenum">
              <a:rPr lang="en-US" altLang="ru-RU" sz="1200">
                <a:solidFill>
                  <a:srgbClr val="898989"/>
                </a:solidFill>
              </a:rPr>
              <a:pPr>
                <a:spcBef>
                  <a:spcPct val="0"/>
                </a:spcBef>
                <a:buClrTx/>
                <a:buFontTx/>
                <a:buNone/>
              </a:pPr>
              <a:t>1</a:t>
            </a:fld>
            <a:endParaRPr lang="en-US" altLang="ru-RU" sz="1200">
              <a:solidFill>
                <a:srgbClr val="898989"/>
              </a:solidFill>
            </a:endParaRPr>
          </a:p>
        </p:txBody>
      </p:sp>
      <p:sp>
        <p:nvSpPr>
          <p:cNvPr id="5" name="Footer Placeholder 4"/>
          <p:cNvSpPr>
            <a:spLocks noGrp="1"/>
          </p:cNvSpPr>
          <p:nvPr>
            <p:ph type="ftr" sz="quarter" idx="10"/>
          </p:nvPr>
        </p:nvSpPr>
        <p:spPr/>
        <p:txBody>
          <a:bodyPr/>
          <a:lstStyle/>
          <a:p>
            <a:pPr>
              <a:defRPr/>
            </a:pPr>
            <a:r>
              <a:rPr lang="en-US"/>
              <a:t>©2014 Doble Engineering Company. All Rights Reserved </a:t>
            </a:r>
          </a:p>
        </p:txBody>
      </p:sp>
      <p:pic>
        <p:nvPicPr>
          <p:cNvPr id="29702" name="Picture 7" descr="2014040112335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08400" y="268288"/>
            <a:ext cx="1471613" cy="106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blinds/>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ltLang="ru-RU" sz="2900" dirty="0">
                <a:solidFill>
                  <a:srgbClr val="404040"/>
                </a:solidFill>
              </a:rPr>
              <a:t>Channel Organization - Overview</a:t>
            </a:r>
            <a:endParaRPr lang="ru-RU" dirty="0"/>
          </a:p>
        </p:txBody>
      </p:sp>
      <p:sp>
        <p:nvSpPr>
          <p:cNvPr id="3" name="Объект 2"/>
          <p:cNvSpPr>
            <a:spLocks noGrp="1"/>
          </p:cNvSpPr>
          <p:nvPr>
            <p:ph idx="1"/>
          </p:nvPr>
        </p:nvSpPr>
        <p:spPr>
          <a:xfrm>
            <a:off x="179512" y="1123950"/>
            <a:ext cx="6264696" cy="3640138"/>
          </a:xfrm>
        </p:spPr>
        <p:txBody>
          <a:bodyPr/>
          <a:lstStyle/>
          <a:p>
            <a:pPr marL="0" lvl="0" indent="0">
              <a:buClr>
                <a:srgbClr val="005DAA"/>
              </a:buClr>
              <a:buNone/>
            </a:pPr>
            <a:r>
              <a:rPr lang="en-US" dirty="0" smtClean="0">
                <a:solidFill>
                  <a:srgbClr val="333333"/>
                </a:solidFill>
                <a:latin typeface="arial" panose="020B0604020202020204" pitchFamily="34" charset="0"/>
              </a:rPr>
              <a:t>2. Gas </a:t>
            </a:r>
            <a:r>
              <a:rPr lang="en-US" dirty="0">
                <a:solidFill>
                  <a:srgbClr val="333333"/>
                </a:solidFill>
                <a:latin typeface="arial" panose="020B0604020202020204" pitchFamily="34" charset="0"/>
              </a:rPr>
              <a:t>Natural </a:t>
            </a:r>
            <a:r>
              <a:rPr lang="en-US" dirty="0" err="1">
                <a:solidFill>
                  <a:srgbClr val="333333"/>
                </a:solidFill>
                <a:latin typeface="arial" panose="020B0604020202020204" pitchFamily="34" charset="0"/>
              </a:rPr>
              <a:t>Fenosa</a:t>
            </a:r>
            <a:r>
              <a:rPr lang="en-US" dirty="0">
                <a:solidFill>
                  <a:srgbClr val="333333"/>
                </a:solidFill>
                <a:latin typeface="arial" panose="020B0604020202020204" pitchFamily="34" charset="0"/>
              </a:rPr>
              <a:t>, pioneer in gas and electricity integration, is a multinational group operating in more than 30 countries and with over 23 million </a:t>
            </a:r>
            <a:r>
              <a:rPr lang="en-US" dirty="0" smtClean="0">
                <a:solidFill>
                  <a:srgbClr val="333333"/>
                </a:solidFill>
                <a:latin typeface="arial" panose="020B0604020202020204" pitchFamily="34" charset="0"/>
              </a:rPr>
              <a:t>customers. </a:t>
            </a:r>
            <a:r>
              <a:rPr lang="en-US" dirty="0">
                <a:solidFill>
                  <a:srgbClr val="333333"/>
                </a:solidFill>
                <a:latin typeface="arial" panose="020B0604020202020204" pitchFamily="34" charset="0"/>
              </a:rPr>
              <a:t>This company has been operating in Moldova since 2000 and provides a service to over 0.8 million customers via its subsidiary </a:t>
            </a:r>
            <a:r>
              <a:rPr lang="en-US" dirty="0">
                <a:solidFill>
                  <a:srgbClr val="005DAA">
                    <a:lumMod val="60000"/>
                    <a:lumOff val="40000"/>
                  </a:srgbClr>
                </a:solidFill>
                <a:latin typeface="arial" panose="020B0604020202020204" pitchFamily="34" charset="0"/>
              </a:rPr>
              <a:t>ICS Red Unión </a:t>
            </a:r>
            <a:r>
              <a:rPr lang="en-US" dirty="0" err="1">
                <a:solidFill>
                  <a:srgbClr val="005DAA">
                    <a:lumMod val="60000"/>
                    <a:lumOff val="40000"/>
                  </a:srgbClr>
                </a:solidFill>
                <a:latin typeface="arial" panose="020B0604020202020204" pitchFamily="34" charset="0"/>
              </a:rPr>
              <a:t>Fenosa</a:t>
            </a:r>
            <a:r>
              <a:rPr lang="en-US" dirty="0">
                <a:solidFill>
                  <a:srgbClr val="005DAA">
                    <a:lumMod val="60000"/>
                    <a:lumOff val="40000"/>
                  </a:srgbClr>
                </a:solidFill>
                <a:latin typeface="arial" panose="020B0604020202020204" pitchFamily="34" charset="0"/>
              </a:rPr>
              <a:t> </a:t>
            </a:r>
            <a:r>
              <a:rPr lang="en-US" dirty="0" smtClean="0">
                <a:solidFill>
                  <a:srgbClr val="005DAA">
                    <a:lumMod val="60000"/>
                    <a:lumOff val="40000"/>
                  </a:srgbClr>
                </a:solidFill>
                <a:latin typeface="arial" panose="020B0604020202020204" pitchFamily="34" charset="0"/>
              </a:rPr>
              <a:t>SA</a:t>
            </a:r>
            <a:r>
              <a:rPr lang="ro-RO" dirty="0">
                <a:solidFill>
                  <a:srgbClr val="005DAA">
                    <a:lumMod val="60000"/>
                    <a:lumOff val="40000"/>
                  </a:srgbClr>
                </a:solidFill>
                <a:latin typeface="arial" panose="020B0604020202020204" pitchFamily="34" charset="0"/>
              </a:rPr>
              <a:t> .</a:t>
            </a:r>
            <a:endParaRPr lang="en-US" dirty="0">
              <a:solidFill>
                <a:srgbClr val="333333"/>
              </a:solidFill>
              <a:latin typeface="arial" panose="020B0604020202020204" pitchFamily="34" charset="0"/>
            </a:endParaRPr>
          </a:p>
          <a:p>
            <a:endParaRPr lang="ru-RU" dirty="0"/>
          </a:p>
        </p:txBody>
      </p:sp>
      <p:sp>
        <p:nvSpPr>
          <p:cNvPr id="4" name="Нижний колонтитул 3"/>
          <p:cNvSpPr>
            <a:spLocks noGrp="1"/>
          </p:cNvSpPr>
          <p:nvPr>
            <p:ph type="ftr" sz="quarter" idx="11"/>
          </p:nvPr>
        </p:nvSpPr>
        <p:spPr/>
        <p:txBody>
          <a:bodyPr/>
          <a:lstStyle/>
          <a:p>
            <a:pPr>
              <a:defRPr/>
            </a:pPr>
            <a:r>
              <a:rPr lang="en-US" smtClean="0"/>
              <a:t>©2014 Doble Engineering Company. All Rights Reserved </a:t>
            </a:r>
            <a:endParaRPr lang="en-US"/>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10</a:t>
            </a:fld>
            <a:endParaRPr lang="en-US" altLang="ru-RU"/>
          </a:p>
        </p:txBody>
      </p:sp>
      <p:pic>
        <p:nvPicPr>
          <p:cNvPr id="6" name="Picture 2" descr="http://gasnaturalfenosa.md/sites/default/files/img/Profil_Sede_Moldov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26426" y="1182741"/>
            <a:ext cx="2381250" cy="3171826"/>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4247147" y="4469748"/>
            <a:ext cx="4896853" cy="338554"/>
          </a:xfrm>
          <a:prstGeom prst="rect">
            <a:avLst/>
          </a:prstGeom>
        </p:spPr>
        <p:txBody>
          <a:bodyPr wrap="none">
            <a:spAutoFit/>
          </a:bodyPr>
          <a:lstStyle/>
          <a:p>
            <a:r>
              <a:rPr lang="en-US" sz="1600" dirty="0">
                <a:solidFill>
                  <a:schemeClr val="tx2">
                    <a:lumMod val="60000"/>
                    <a:lumOff val="40000"/>
                  </a:schemeClr>
                </a:solidFill>
                <a:latin typeface="arial" panose="020B0604020202020204" pitchFamily="34" charset="0"/>
                <a:cs typeface="+mn-cs"/>
              </a:rPr>
              <a:t>ICS Red Unión </a:t>
            </a:r>
            <a:r>
              <a:rPr lang="en-US" sz="1600" dirty="0" err="1">
                <a:solidFill>
                  <a:schemeClr val="tx2">
                    <a:lumMod val="60000"/>
                    <a:lumOff val="40000"/>
                  </a:schemeClr>
                </a:solidFill>
                <a:latin typeface="arial" panose="020B0604020202020204" pitchFamily="34" charset="0"/>
                <a:cs typeface="+mn-cs"/>
              </a:rPr>
              <a:t>Fenosa</a:t>
            </a:r>
            <a:r>
              <a:rPr lang="en-US" sz="1600" dirty="0">
                <a:solidFill>
                  <a:schemeClr val="tx2">
                    <a:lumMod val="60000"/>
                    <a:lumOff val="40000"/>
                  </a:schemeClr>
                </a:solidFill>
                <a:latin typeface="arial" panose="020B0604020202020204" pitchFamily="34" charset="0"/>
                <a:cs typeface="+mn-cs"/>
              </a:rPr>
              <a:t> </a:t>
            </a:r>
            <a:r>
              <a:rPr lang="en-US" sz="1600" dirty="0" smtClean="0">
                <a:solidFill>
                  <a:schemeClr val="tx2">
                    <a:lumMod val="60000"/>
                    <a:lumOff val="40000"/>
                  </a:schemeClr>
                </a:solidFill>
                <a:latin typeface="arial" panose="020B0604020202020204" pitchFamily="34" charset="0"/>
                <a:cs typeface="+mn-cs"/>
              </a:rPr>
              <a:t>SA</a:t>
            </a:r>
            <a:r>
              <a:rPr lang="ro-RO" sz="1600" dirty="0" smtClean="0">
                <a:solidFill>
                  <a:schemeClr val="tx2">
                    <a:lumMod val="60000"/>
                    <a:lumOff val="40000"/>
                  </a:schemeClr>
                </a:solidFill>
                <a:latin typeface="arial" panose="020B0604020202020204" pitchFamily="34" charset="0"/>
                <a:cs typeface="+mn-cs"/>
              </a:rPr>
              <a:t> </a:t>
            </a:r>
            <a:r>
              <a:rPr lang="ro-RO" sz="1600" dirty="0" smtClean="0">
                <a:latin typeface="arial" panose="020B0604020202020204" pitchFamily="34" charset="0"/>
                <a:cs typeface="+mn-cs"/>
              </a:rPr>
              <a:t>central office in Chisinau</a:t>
            </a:r>
            <a:endParaRPr lang="ru-RU" sz="1600" dirty="0"/>
          </a:p>
        </p:txBody>
      </p:sp>
    </p:spTree>
    <p:extLst>
      <p:ext uri="{BB962C8B-B14F-4D97-AF65-F5344CB8AC3E}">
        <p14:creationId xmlns:p14="http://schemas.microsoft.com/office/powerpoint/2010/main" val="39079753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ltLang="ru-RU" sz="2900" dirty="0">
                <a:solidFill>
                  <a:srgbClr val="404040"/>
                </a:solidFill>
              </a:rPr>
              <a:t>Channel Organization - Overview</a:t>
            </a:r>
            <a:endParaRPr lang="ru-RU" dirty="0"/>
          </a:p>
        </p:txBody>
      </p:sp>
      <p:sp>
        <p:nvSpPr>
          <p:cNvPr id="3" name="Объект 2"/>
          <p:cNvSpPr>
            <a:spLocks noGrp="1"/>
          </p:cNvSpPr>
          <p:nvPr>
            <p:ph idx="1"/>
          </p:nvPr>
        </p:nvSpPr>
        <p:spPr>
          <a:xfrm>
            <a:off x="107504" y="1131590"/>
            <a:ext cx="3960440" cy="3096343"/>
          </a:xfrm>
        </p:spPr>
        <p:txBody>
          <a:bodyPr/>
          <a:lstStyle/>
          <a:p>
            <a:pPr marL="0" lvl="0" indent="0">
              <a:buClr>
                <a:srgbClr val="005DAA"/>
              </a:buClr>
              <a:buNone/>
            </a:pPr>
            <a:r>
              <a:rPr lang="en-US" dirty="0">
                <a:solidFill>
                  <a:srgbClr val="333333"/>
                </a:solidFill>
                <a:latin typeface="arial" panose="020B0604020202020204" pitchFamily="34" charset="0"/>
              </a:rPr>
              <a:t>This company </a:t>
            </a:r>
            <a:r>
              <a:rPr lang="en-US" dirty="0" smtClean="0">
                <a:solidFill>
                  <a:srgbClr val="333333"/>
                </a:solidFill>
                <a:latin typeface="arial" panose="020B0604020202020204" pitchFamily="34" charset="0"/>
              </a:rPr>
              <a:t>is </a:t>
            </a:r>
            <a:r>
              <a:rPr lang="en-US" dirty="0">
                <a:solidFill>
                  <a:srgbClr val="333333"/>
                </a:solidFill>
                <a:latin typeface="arial" panose="020B0604020202020204" pitchFamily="34" charset="0"/>
              </a:rPr>
              <a:t>engaged in electricity distribution in the central and southern regions of the country, including the capital (</a:t>
            </a:r>
            <a:r>
              <a:rPr lang="en-US" dirty="0" err="1">
                <a:solidFill>
                  <a:srgbClr val="333333"/>
                </a:solidFill>
                <a:latin typeface="arial" panose="020B0604020202020204" pitchFamily="34" charset="0"/>
              </a:rPr>
              <a:t>Chișinău</a:t>
            </a:r>
            <a:r>
              <a:rPr lang="en-US" dirty="0">
                <a:solidFill>
                  <a:srgbClr val="333333"/>
                </a:solidFill>
                <a:latin typeface="arial" panose="020B0604020202020204" pitchFamily="34" charset="0"/>
              </a:rPr>
              <a:t>).</a:t>
            </a:r>
            <a:r>
              <a:rPr lang="en-US" dirty="0">
                <a:solidFill>
                  <a:prstClr val="black">
                    <a:lumMod val="75000"/>
                    <a:lumOff val="25000"/>
                  </a:prstClr>
                </a:solidFill>
                <a:cs typeface="Arial" panose="020B0604020202020204" pitchFamily="34" charset="0"/>
              </a:rPr>
              <a:t> </a:t>
            </a:r>
          </a:p>
          <a:p>
            <a:pPr marL="0" lvl="0" indent="0">
              <a:buClr>
                <a:srgbClr val="005DAA"/>
              </a:buClr>
              <a:buNone/>
            </a:pPr>
            <a:r>
              <a:rPr lang="en-US" dirty="0" smtClean="0">
                <a:solidFill>
                  <a:prstClr val="black">
                    <a:lumMod val="75000"/>
                    <a:lumOff val="25000"/>
                  </a:prstClr>
                </a:solidFill>
                <a:cs typeface="Arial" panose="020B0604020202020204" pitchFamily="34" charset="0"/>
              </a:rPr>
              <a:t>Voltage </a:t>
            </a:r>
            <a:r>
              <a:rPr lang="en-US" dirty="0">
                <a:solidFill>
                  <a:prstClr val="black">
                    <a:lumMod val="75000"/>
                    <a:lumOff val="25000"/>
                  </a:prstClr>
                </a:solidFill>
                <a:cs typeface="Arial" panose="020B0604020202020204" pitchFamily="34" charset="0"/>
              </a:rPr>
              <a:t>levels of distribution:                                </a:t>
            </a:r>
            <a:endParaRPr lang="ro-RO" dirty="0" smtClean="0">
              <a:solidFill>
                <a:prstClr val="black">
                  <a:lumMod val="75000"/>
                  <a:lumOff val="25000"/>
                </a:prstClr>
              </a:solidFill>
              <a:cs typeface="Arial" panose="020B0604020202020204" pitchFamily="34" charset="0"/>
            </a:endParaRPr>
          </a:p>
          <a:p>
            <a:pPr marL="0" lvl="0" indent="0">
              <a:buClr>
                <a:srgbClr val="005DAA"/>
              </a:buClr>
              <a:buNone/>
            </a:pPr>
            <a:r>
              <a:rPr lang="en-US" dirty="0" smtClean="0">
                <a:solidFill>
                  <a:prstClr val="black">
                    <a:lumMod val="75000"/>
                    <a:lumOff val="25000"/>
                  </a:prstClr>
                </a:solidFill>
                <a:cs typeface="Arial" panose="020B0604020202020204" pitchFamily="34" charset="0"/>
              </a:rPr>
              <a:t>35 </a:t>
            </a:r>
            <a:r>
              <a:rPr lang="en-US" dirty="0">
                <a:solidFill>
                  <a:prstClr val="black">
                    <a:lumMod val="75000"/>
                    <a:lumOff val="25000"/>
                  </a:prstClr>
                </a:solidFill>
                <a:cs typeface="Arial" panose="020B0604020202020204" pitchFamily="34" charset="0"/>
              </a:rPr>
              <a:t>kV, 10 kV, 6 kV.</a:t>
            </a:r>
          </a:p>
        </p:txBody>
      </p:sp>
      <p:sp>
        <p:nvSpPr>
          <p:cNvPr id="4" name="Нижний колонтитул 3"/>
          <p:cNvSpPr>
            <a:spLocks noGrp="1"/>
          </p:cNvSpPr>
          <p:nvPr>
            <p:ph type="ftr" sz="quarter" idx="11"/>
          </p:nvPr>
        </p:nvSpPr>
        <p:spPr/>
        <p:txBody>
          <a:bodyPr/>
          <a:lstStyle/>
          <a:p>
            <a:pPr>
              <a:defRPr/>
            </a:pPr>
            <a:r>
              <a:rPr lang="en-US" smtClean="0"/>
              <a:t>©2014 Doble Engineering Company. All Rights Reserved </a:t>
            </a:r>
            <a:endParaRPr lang="en-US"/>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11</a:t>
            </a:fld>
            <a:endParaRPr lang="en-US" altLang="ru-RU"/>
          </a:p>
        </p:txBody>
      </p:sp>
      <p:pic>
        <p:nvPicPr>
          <p:cNvPr id="7" name="Рисунок 6"/>
          <p:cNvPicPr>
            <a:picLocks noChangeAspect="1"/>
          </p:cNvPicPr>
          <p:nvPr/>
        </p:nvPicPr>
        <p:blipFill>
          <a:blip r:embed="rId2"/>
          <a:stretch>
            <a:fillRect/>
          </a:stretch>
        </p:blipFill>
        <p:spPr>
          <a:xfrm>
            <a:off x="5067672" y="903686"/>
            <a:ext cx="3539385" cy="3865313"/>
          </a:xfrm>
          <a:prstGeom prst="rect">
            <a:avLst/>
          </a:prstGeom>
        </p:spPr>
      </p:pic>
    </p:spTree>
    <p:extLst>
      <p:ext uri="{BB962C8B-B14F-4D97-AF65-F5344CB8AC3E}">
        <p14:creationId xmlns:p14="http://schemas.microsoft.com/office/powerpoint/2010/main" val="40000440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ltLang="ru-RU" sz="2900" dirty="0">
                <a:solidFill>
                  <a:srgbClr val="404040"/>
                </a:solidFill>
              </a:rPr>
              <a:t>Channel Organization - Overview</a:t>
            </a:r>
            <a:endParaRPr lang="ru-RU" dirty="0"/>
          </a:p>
        </p:txBody>
      </p:sp>
      <p:sp>
        <p:nvSpPr>
          <p:cNvPr id="3" name="Объект 2"/>
          <p:cNvSpPr>
            <a:spLocks noGrp="1"/>
          </p:cNvSpPr>
          <p:nvPr>
            <p:ph idx="1"/>
          </p:nvPr>
        </p:nvSpPr>
        <p:spPr>
          <a:xfrm>
            <a:off x="-20538" y="1275606"/>
            <a:ext cx="3728442" cy="1080120"/>
          </a:xfrm>
        </p:spPr>
        <p:txBody>
          <a:bodyPr/>
          <a:lstStyle/>
          <a:p>
            <a:pPr marL="0" indent="0">
              <a:buNone/>
            </a:pPr>
            <a:r>
              <a:rPr lang="en-US" dirty="0" smtClean="0">
                <a:solidFill>
                  <a:srgbClr val="333333"/>
                </a:solidFill>
                <a:latin typeface="arial" panose="020B0604020202020204" pitchFamily="34" charset="0"/>
              </a:rPr>
              <a:t>3. Joint-Stock </a:t>
            </a:r>
            <a:r>
              <a:rPr lang="en-US" dirty="0">
                <a:solidFill>
                  <a:srgbClr val="333333"/>
                </a:solidFill>
                <a:latin typeface="arial" panose="020B0604020202020204" pitchFamily="34" charset="0"/>
              </a:rPr>
              <a:t>Company </a:t>
            </a:r>
            <a:r>
              <a:rPr lang="en-US" dirty="0" err="1" smtClean="0">
                <a:solidFill>
                  <a:schemeClr val="tx2">
                    <a:lumMod val="60000"/>
                    <a:lumOff val="40000"/>
                  </a:schemeClr>
                </a:solidFill>
                <a:latin typeface="arial" panose="020B0604020202020204" pitchFamily="34" charset="0"/>
              </a:rPr>
              <a:t>Termoelectrica</a:t>
            </a:r>
            <a:r>
              <a:rPr lang="en-US" dirty="0" smtClean="0">
                <a:solidFill>
                  <a:schemeClr val="tx2">
                    <a:lumMod val="60000"/>
                    <a:lumOff val="40000"/>
                  </a:schemeClr>
                </a:solidFill>
                <a:latin typeface="arial" panose="020B0604020202020204" pitchFamily="34" charset="0"/>
              </a:rPr>
              <a:t> S.A. </a:t>
            </a:r>
            <a:r>
              <a:rPr lang="en-US" dirty="0">
                <a:solidFill>
                  <a:srgbClr val="333333"/>
                </a:solidFill>
                <a:latin typeface="arial" panose="020B0604020202020204" pitchFamily="34" charset="0"/>
              </a:rPr>
              <a:t>is the main heat generator and supplier in Chisinau and its suburbs. </a:t>
            </a:r>
            <a:endParaRPr lang="ru-RU" dirty="0">
              <a:solidFill>
                <a:srgbClr val="333333"/>
              </a:solidFill>
              <a:latin typeface="arial" panose="020B0604020202020204" pitchFamily="34" charset="0"/>
            </a:endParaRPr>
          </a:p>
        </p:txBody>
      </p:sp>
      <p:sp>
        <p:nvSpPr>
          <p:cNvPr id="4" name="Нижний колонтитул 3"/>
          <p:cNvSpPr>
            <a:spLocks noGrp="1"/>
          </p:cNvSpPr>
          <p:nvPr>
            <p:ph type="ftr" sz="quarter" idx="11"/>
          </p:nvPr>
        </p:nvSpPr>
        <p:spPr/>
        <p:txBody>
          <a:bodyPr/>
          <a:lstStyle/>
          <a:p>
            <a:pPr>
              <a:defRPr/>
            </a:pPr>
            <a:r>
              <a:rPr lang="en-US" dirty="0" smtClean="0"/>
              <a:t>©2014 </a:t>
            </a:r>
            <a:r>
              <a:rPr lang="en-US" dirty="0" err="1" smtClean="0"/>
              <a:t>Doble</a:t>
            </a:r>
            <a:r>
              <a:rPr lang="en-US" dirty="0" smtClean="0"/>
              <a:t> Engineering Company. All Rights Reserved </a:t>
            </a:r>
            <a:endParaRPr lang="en-US" dirty="0"/>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12</a:t>
            </a:fld>
            <a:endParaRPr lang="en-US" altLang="ru-RU"/>
          </a:p>
        </p:txBody>
      </p:sp>
      <p:pic>
        <p:nvPicPr>
          <p:cNvPr id="6" name="Рисунок 5"/>
          <p:cNvPicPr>
            <a:picLocks noChangeAspect="1"/>
          </p:cNvPicPr>
          <p:nvPr/>
        </p:nvPicPr>
        <p:blipFill>
          <a:blip r:embed="rId2"/>
          <a:stretch>
            <a:fillRect/>
          </a:stretch>
        </p:blipFill>
        <p:spPr>
          <a:xfrm>
            <a:off x="3707904" y="987574"/>
            <a:ext cx="4710482" cy="2948586"/>
          </a:xfrm>
          <a:prstGeom prst="rect">
            <a:avLst/>
          </a:prstGeom>
        </p:spPr>
      </p:pic>
    </p:spTree>
    <p:extLst>
      <p:ext uri="{BB962C8B-B14F-4D97-AF65-F5344CB8AC3E}">
        <p14:creationId xmlns:p14="http://schemas.microsoft.com/office/powerpoint/2010/main" val="30622911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ltLang="ru-RU" sz="2900" dirty="0">
                <a:solidFill>
                  <a:srgbClr val="404040"/>
                </a:solidFill>
              </a:rPr>
              <a:t>Channel Organization - Overview</a:t>
            </a:r>
            <a:endParaRPr lang="ru-RU" dirty="0"/>
          </a:p>
        </p:txBody>
      </p:sp>
      <p:sp>
        <p:nvSpPr>
          <p:cNvPr id="4" name="Нижний колонтитул 3"/>
          <p:cNvSpPr>
            <a:spLocks noGrp="1"/>
          </p:cNvSpPr>
          <p:nvPr>
            <p:ph type="ftr" sz="quarter" idx="11"/>
          </p:nvPr>
        </p:nvSpPr>
        <p:spPr/>
        <p:txBody>
          <a:bodyPr/>
          <a:lstStyle/>
          <a:p>
            <a:pPr>
              <a:defRPr/>
            </a:pPr>
            <a:r>
              <a:rPr lang="en-US" smtClean="0"/>
              <a:t>©2014 Doble Engineering Company. All Rights Reserved </a:t>
            </a:r>
            <a:endParaRPr lang="en-US"/>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13</a:t>
            </a:fld>
            <a:endParaRPr lang="en-US" altLang="ru-RU"/>
          </a:p>
        </p:txBody>
      </p:sp>
      <p:sp>
        <p:nvSpPr>
          <p:cNvPr id="8" name="Объект 7"/>
          <p:cNvSpPr>
            <a:spLocks noGrp="1"/>
          </p:cNvSpPr>
          <p:nvPr>
            <p:ph idx="1"/>
          </p:nvPr>
        </p:nvSpPr>
        <p:spPr/>
        <p:txBody>
          <a:bodyPr/>
          <a:lstStyle/>
          <a:p>
            <a:pPr marL="0" lvl="0" indent="0">
              <a:buClr>
                <a:srgbClr val="005DAA"/>
              </a:buClr>
              <a:buNone/>
            </a:pPr>
            <a:r>
              <a:rPr lang="en-US" dirty="0">
                <a:solidFill>
                  <a:srgbClr val="333333"/>
                </a:solidFill>
                <a:latin typeface="arial" panose="020B0604020202020204" pitchFamily="34" charset="0"/>
              </a:rPr>
              <a:t>The enterprise object is electricity; production, transportation and distribution of heat (the term includes hot water and heating) to the consumers. </a:t>
            </a:r>
            <a:r>
              <a:rPr lang="en-US" dirty="0">
                <a:solidFill>
                  <a:srgbClr val="000000"/>
                </a:solidFill>
                <a:latin typeface="Open Sans"/>
              </a:rPr>
              <a:t>Also, </a:t>
            </a:r>
            <a:r>
              <a:rPr lang="en-US" dirty="0" err="1" smtClean="0">
                <a:solidFill>
                  <a:schemeClr val="tx2">
                    <a:lumMod val="60000"/>
                    <a:lumOff val="40000"/>
                  </a:schemeClr>
                </a:solidFill>
                <a:latin typeface="Open Sans"/>
              </a:rPr>
              <a:t>Termoelectrica</a:t>
            </a:r>
            <a:r>
              <a:rPr lang="en-US" dirty="0" smtClean="0">
                <a:solidFill>
                  <a:schemeClr val="tx2">
                    <a:lumMod val="60000"/>
                    <a:lumOff val="40000"/>
                  </a:schemeClr>
                </a:solidFill>
                <a:latin typeface="Open Sans"/>
              </a:rPr>
              <a:t> </a:t>
            </a:r>
            <a:r>
              <a:rPr lang="en-US" dirty="0">
                <a:solidFill>
                  <a:schemeClr val="tx2">
                    <a:lumMod val="60000"/>
                    <a:lumOff val="40000"/>
                  </a:schemeClr>
                </a:solidFill>
                <a:latin typeface="Open Sans"/>
              </a:rPr>
              <a:t>S.A. </a:t>
            </a:r>
            <a:r>
              <a:rPr lang="en-US" dirty="0">
                <a:solidFill>
                  <a:srgbClr val="000000"/>
                </a:solidFill>
                <a:latin typeface="Open Sans"/>
              </a:rPr>
              <a:t>supplies electricity. The average value of electricity produced is:</a:t>
            </a:r>
          </a:p>
          <a:p>
            <a:pPr marL="0" lvl="0" indent="0">
              <a:buClr>
                <a:srgbClr val="005DAA"/>
              </a:buClr>
              <a:buNone/>
            </a:pPr>
            <a:r>
              <a:rPr lang="en-US" dirty="0">
                <a:solidFill>
                  <a:srgbClr val="000000"/>
                </a:solidFill>
                <a:latin typeface="Open Sans"/>
              </a:rPr>
              <a:t>During winter: Source 1 – 182 MW; Source 2 – 25 MW;</a:t>
            </a:r>
          </a:p>
          <a:p>
            <a:pPr marL="0" lvl="0" indent="0">
              <a:buClr>
                <a:srgbClr val="005DAA"/>
              </a:buClr>
              <a:buNone/>
            </a:pPr>
            <a:r>
              <a:rPr lang="en-US" dirty="0">
                <a:solidFill>
                  <a:srgbClr val="000000"/>
                </a:solidFill>
                <a:latin typeface="Open Sans"/>
              </a:rPr>
              <a:t>During summer: Source 1 – 42 MW.</a:t>
            </a:r>
          </a:p>
          <a:p>
            <a:endParaRPr lang="ru-RU" dirty="0"/>
          </a:p>
        </p:txBody>
      </p:sp>
    </p:spTree>
    <p:extLst>
      <p:ext uri="{BB962C8B-B14F-4D97-AF65-F5344CB8AC3E}">
        <p14:creationId xmlns:p14="http://schemas.microsoft.com/office/powerpoint/2010/main" val="23828615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ltLang="ru-RU" sz="2900" dirty="0">
                <a:solidFill>
                  <a:srgbClr val="404040"/>
                </a:solidFill>
              </a:rPr>
              <a:t>Channel Organization - Overview</a:t>
            </a:r>
            <a:endParaRPr lang="ru-RU" dirty="0"/>
          </a:p>
        </p:txBody>
      </p:sp>
      <p:sp>
        <p:nvSpPr>
          <p:cNvPr id="3" name="Объект 2"/>
          <p:cNvSpPr>
            <a:spLocks noGrp="1"/>
          </p:cNvSpPr>
          <p:nvPr>
            <p:ph idx="1"/>
          </p:nvPr>
        </p:nvSpPr>
        <p:spPr>
          <a:xfrm>
            <a:off x="457200" y="1123950"/>
            <a:ext cx="5626968" cy="3470275"/>
          </a:xfrm>
        </p:spPr>
        <p:txBody>
          <a:bodyPr/>
          <a:lstStyle/>
          <a:p>
            <a:pPr marL="0" indent="0">
              <a:buNone/>
            </a:pPr>
            <a:r>
              <a:rPr lang="ro-RO" dirty="0" smtClean="0">
                <a:solidFill>
                  <a:prstClr val="black">
                    <a:lumMod val="75000"/>
                    <a:lumOff val="25000"/>
                  </a:prstClr>
                </a:solidFill>
                <a:cs typeface="Arial" panose="020B0604020202020204" pitchFamily="34" charset="0"/>
              </a:rPr>
              <a:t>4. </a:t>
            </a:r>
            <a:r>
              <a:rPr lang="en-US" dirty="0" smtClean="0">
                <a:solidFill>
                  <a:prstClr val="black">
                    <a:lumMod val="75000"/>
                    <a:lumOff val="25000"/>
                  </a:prstClr>
                </a:solidFill>
                <a:cs typeface="Arial" panose="020B0604020202020204" pitchFamily="34" charset="0"/>
              </a:rPr>
              <a:t>State </a:t>
            </a:r>
            <a:r>
              <a:rPr lang="ro-RO" dirty="0" smtClean="0">
                <a:solidFill>
                  <a:prstClr val="black">
                    <a:lumMod val="75000"/>
                    <a:lumOff val="25000"/>
                  </a:prstClr>
                </a:solidFill>
                <a:cs typeface="Arial" panose="020B0604020202020204" pitchFamily="34" charset="0"/>
              </a:rPr>
              <a:t>Unitary </a:t>
            </a:r>
            <a:r>
              <a:rPr lang="en-US" dirty="0" err="1" smtClean="0">
                <a:solidFill>
                  <a:prstClr val="black">
                    <a:lumMod val="75000"/>
                    <a:lumOff val="25000"/>
                  </a:prstClr>
                </a:solidFill>
                <a:cs typeface="Arial" panose="020B0604020202020204" pitchFamily="34" charset="0"/>
              </a:rPr>
              <a:t>Enterprize</a:t>
            </a:r>
            <a:r>
              <a:rPr lang="en-US" dirty="0" smtClean="0">
                <a:solidFill>
                  <a:prstClr val="black">
                    <a:lumMod val="75000"/>
                    <a:lumOff val="25000"/>
                  </a:prstClr>
                </a:solidFill>
                <a:cs typeface="Arial" panose="020B0604020202020204" pitchFamily="34" charset="0"/>
              </a:rPr>
              <a:t> </a:t>
            </a:r>
            <a:r>
              <a:rPr lang="ro-RO" dirty="0" smtClean="0">
                <a:solidFill>
                  <a:srgbClr val="005DAA">
                    <a:lumMod val="60000"/>
                    <a:lumOff val="40000"/>
                  </a:srgbClr>
                </a:solidFill>
                <a:cs typeface="Arial" panose="020B0604020202020204" pitchFamily="34" charset="0"/>
              </a:rPr>
              <a:t>GC Dniester Energo </a:t>
            </a:r>
            <a:r>
              <a:rPr lang="en-US" dirty="0" smtClean="0">
                <a:solidFill>
                  <a:prstClr val="black">
                    <a:lumMod val="75000"/>
                    <a:lumOff val="25000"/>
                  </a:prstClr>
                </a:solidFill>
                <a:cs typeface="Arial" panose="020B0604020202020204" pitchFamily="34" charset="0"/>
              </a:rPr>
              <a:t>is </a:t>
            </a:r>
            <a:r>
              <a:rPr lang="en-US" dirty="0">
                <a:solidFill>
                  <a:prstClr val="black">
                    <a:lumMod val="75000"/>
                    <a:lumOff val="25000"/>
                  </a:prstClr>
                </a:solidFill>
                <a:cs typeface="Arial" panose="020B0604020202020204" pitchFamily="34" charset="0"/>
              </a:rPr>
              <a:t>a company specialized in services of transportation and operative dispatching of  energetic system of </a:t>
            </a:r>
            <a:r>
              <a:rPr lang="ro-RO" dirty="0" smtClean="0">
                <a:solidFill>
                  <a:prstClr val="black">
                    <a:lumMod val="75000"/>
                    <a:lumOff val="25000"/>
                  </a:prstClr>
                </a:solidFill>
                <a:cs typeface="Arial" panose="020B0604020202020204" pitchFamily="34" charset="0"/>
              </a:rPr>
              <a:t>Dniester Region.</a:t>
            </a:r>
          </a:p>
          <a:p>
            <a:pPr marL="0" lvl="0" indent="0">
              <a:buNone/>
            </a:pPr>
            <a:r>
              <a:rPr lang="en-US" dirty="0">
                <a:solidFill>
                  <a:prstClr val="black">
                    <a:lumMod val="75000"/>
                    <a:lumOff val="25000"/>
                  </a:prstClr>
                </a:solidFill>
              </a:rPr>
              <a:t>Voltage levels of transmission</a:t>
            </a:r>
            <a:r>
              <a:rPr lang="en-US" dirty="0" smtClean="0">
                <a:solidFill>
                  <a:prstClr val="black">
                    <a:lumMod val="75000"/>
                    <a:lumOff val="25000"/>
                  </a:prstClr>
                </a:solidFill>
              </a:rPr>
              <a:t>:</a:t>
            </a:r>
            <a:endParaRPr lang="ro-RO" dirty="0" smtClean="0">
              <a:solidFill>
                <a:prstClr val="black">
                  <a:lumMod val="75000"/>
                  <a:lumOff val="25000"/>
                </a:prstClr>
              </a:solidFill>
            </a:endParaRPr>
          </a:p>
          <a:p>
            <a:pPr marL="0" lvl="0" indent="0">
              <a:buNone/>
            </a:pPr>
            <a:r>
              <a:rPr lang="en-US" dirty="0" smtClean="0">
                <a:solidFill>
                  <a:prstClr val="black">
                    <a:lumMod val="75000"/>
                    <a:lumOff val="25000"/>
                  </a:prstClr>
                </a:solidFill>
              </a:rPr>
              <a:t> 330 </a:t>
            </a:r>
            <a:r>
              <a:rPr lang="en-US" dirty="0">
                <a:solidFill>
                  <a:prstClr val="black">
                    <a:lumMod val="75000"/>
                    <a:lumOff val="25000"/>
                  </a:prstClr>
                </a:solidFill>
              </a:rPr>
              <a:t>kV, 110 kV. </a:t>
            </a:r>
            <a:endParaRPr lang="ro-RO" dirty="0" smtClean="0">
              <a:solidFill>
                <a:prstClr val="black">
                  <a:lumMod val="75000"/>
                  <a:lumOff val="25000"/>
                </a:prstClr>
              </a:solidFill>
            </a:endParaRPr>
          </a:p>
          <a:p>
            <a:pPr marL="0" lvl="0" indent="0">
              <a:buNone/>
            </a:pPr>
            <a:r>
              <a:rPr lang="en-US" dirty="0" smtClean="0">
                <a:solidFill>
                  <a:prstClr val="black">
                    <a:lumMod val="75000"/>
                    <a:lumOff val="25000"/>
                  </a:prstClr>
                </a:solidFill>
              </a:rPr>
              <a:t>Voltage </a:t>
            </a:r>
            <a:r>
              <a:rPr lang="en-US" dirty="0">
                <a:solidFill>
                  <a:prstClr val="black">
                    <a:lumMod val="75000"/>
                    <a:lumOff val="25000"/>
                  </a:prstClr>
                </a:solidFill>
              </a:rPr>
              <a:t>levels of distribution:  </a:t>
            </a:r>
            <a:endParaRPr lang="ro-RO" dirty="0">
              <a:solidFill>
                <a:prstClr val="black">
                  <a:lumMod val="75000"/>
                  <a:lumOff val="25000"/>
                </a:prstClr>
              </a:solidFill>
            </a:endParaRPr>
          </a:p>
          <a:p>
            <a:pPr marL="0" lvl="0" indent="0">
              <a:buNone/>
            </a:pPr>
            <a:r>
              <a:rPr lang="en-US" dirty="0" smtClean="0">
                <a:solidFill>
                  <a:prstClr val="black">
                    <a:lumMod val="75000"/>
                    <a:lumOff val="25000"/>
                  </a:prstClr>
                </a:solidFill>
              </a:rPr>
              <a:t>35 </a:t>
            </a:r>
            <a:r>
              <a:rPr lang="en-US" dirty="0">
                <a:solidFill>
                  <a:prstClr val="black">
                    <a:lumMod val="75000"/>
                    <a:lumOff val="25000"/>
                  </a:prstClr>
                </a:solidFill>
              </a:rPr>
              <a:t>kV, 10 kV, 6 kV.</a:t>
            </a:r>
          </a:p>
          <a:p>
            <a:pPr marL="0" indent="0">
              <a:buNone/>
            </a:pPr>
            <a:endParaRPr lang="ru-RU" dirty="0"/>
          </a:p>
        </p:txBody>
      </p:sp>
      <p:sp>
        <p:nvSpPr>
          <p:cNvPr id="4" name="Нижний колонтитул 3"/>
          <p:cNvSpPr>
            <a:spLocks noGrp="1"/>
          </p:cNvSpPr>
          <p:nvPr>
            <p:ph type="ftr" sz="quarter" idx="11"/>
          </p:nvPr>
        </p:nvSpPr>
        <p:spPr/>
        <p:txBody>
          <a:bodyPr/>
          <a:lstStyle/>
          <a:p>
            <a:pPr>
              <a:defRPr/>
            </a:pPr>
            <a:r>
              <a:rPr lang="en-US" smtClean="0"/>
              <a:t>©2014 Doble Engineering Company. All Rights Reserved </a:t>
            </a:r>
            <a:endParaRPr lang="en-US"/>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14</a:t>
            </a:fld>
            <a:endParaRPr lang="en-US" altLang="ru-RU"/>
          </a:p>
        </p:txBody>
      </p:sp>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0084" y="1538349"/>
            <a:ext cx="3059832" cy="2641476"/>
          </a:xfrm>
          <a:prstGeom prst="rect">
            <a:avLst/>
          </a:prstGeom>
        </p:spPr>
      </p:pic>
    </p:spTree>
    <p:extLst>
      <p:ext uri="{BB962C8B-B14F-4D97-AF65-F5344CB8AC3E}">
        <p14:creationId xmlns:p14="http://schemas.microsoft.com/office/powerpoint/2010/main" val="347203587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ltLang="ru-RU" sz="2900" dirty="0">
                <a:solidFill>
                  <a:srgbClr val="404040"/>
                </a:solidFill>
              </a:rPr>
              <a:t>Channel Organization - Overview</a:t>
            </a:r>
            <a:endParaRPr lang="ru-RU" dirty="0"/>
          </a:p>
        </p:txBody>
      </p:sp>
      <p:sp>
        <p:nvSpPr>
          <p:cNvPr id="3" name="Объект 2"/>
          <p:cNvSpPr>
            <a:spLocks noGrp="1"/>
          </p:cNvSpPr>
          <p:nvPr>
            <p:ph idx="1"/>
          </p:nvPr>
        </p:nvSpPr>
        <p:spPr>
          <a:xfrm>
            <a:off x="107504" y="1131590"/>
            <a:ext cx="5112568" cy="3470275"/>
          </a:xfrm>
        </p:spPr>
        <p:txBody>
          <a:bodyPr/>
          <a:lstStyle/>
          <a:p>
            <a:pPr marL="0" indent="0">
              <a:buNone/>
            </a:pPr>
            <a:r>
              <a:rPr lang="en-US" dirty="0">
                <a:solidFill>
                  <a:srgbClr val="333333"/>
                </a:solidFill>
                <a:latin typeface="arial" panose="020B0604020202020204" pitchFamily="34" charset="0"/>
              </a:rPr>
              <a:t>5. </a:t>
            </a:r>
            <a:r>
              <a:rPr lang="en-US" dirty="0" err="1">
                <a:solidFill>
                  <a:schemeClr val="tx2">
                    <a:lumMod val="60000"/>
                    <a:lumOff val="40000"/>
                  </a:schemeClr>
                </a:solidFill>
                <a:latin typeface="arial" panose="020B0604020202020204" pitchFamily="34" charset="0"/>
              </a:rPr>
              <a:t>Tirotex</a:t>
            </a:r>
            <a:r>
              <a:rPr lang="en-US" dirty="0">
                <a:solidFill>
                  <a:srgbClr val="333333"/>
                </a:solidFill>
                <a:latin typeface="arial" panose="020B0604020202020204" pitchFamily="34" charset="0"/>
              </a:rPr>
              <a:t> - is a textile company with 40-years history and an annual turnover exceeding 100 </a:t>
            </a:r>
            <a:r>
              <a:rPr lang="en-US" dirty="0" err="1">
                <a:solidFill>
                  <a:srgbClr val="333333"/>
                </a:solidFill>
                <a:latin typeface="arial" panose="020B0604020202020204" pitchFamily="34" charset="0"/>
              </a:rPr>
              <a:t>mln</a:t>
            </a:r>
            <a:r>
              <a:rPr lang="en-US" dirty="0">
                <a:solidFill>
                  <a:srgbClr val="333333"/>
                </a:solidFill>
                <a:latin typeface="arial" panose="020B0604020202020204" pitchFamily="34" charset="0"/>
              </a:rPr>
              <a:t> USD. It is a vertically integrated company with a complete production cycle: from cotton processing to ready-made articles.</a:t>
            </a:r>
            <a:endParaRPr lang="ru-RU" dirty="0">
              <a:solidFill>
                <a:srgbClr val="333333"/>
              </a:solidFill>
              <a:latin typeface="arial" panose="020B0604020202020204" pitchFamily="34" charset="0"/>
            </a:endParaRPr>
          </a:p>
        </p:txBody>
      </p:sp>
      <p:sp>
        <p:nvSpPr>
          <p:cNvPr id="4" name="Нижний колонтитул 3"/>
          <p:cNvSpPr>
            <a:spLocks noGrp="1"/>
          </p:cNvSpPr>
          <p:nvPr>
            <p:ph type="ftr" sz="quarter" idx="11"/>
          </p:nvPr>
        </p:nvSpPr>
        <p:spPr/>
        <p:txBody>
          <a:bodyPr/>
          <a:lstStyle/>
          <a:p>
            <a:pPr>
              <a:defRPr/>
            </a:pPr>
            <a:r>
              <a:rPr lang="en-US" smtClean="0"/>
              <a:t>©2014 Doble Engineering Company. All Rights Reserved </a:t>
            </a:r>
            <a:endParaRPr lang="en-US"/>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15</a:t>
            </a:fld>
            <a:endParaRPr lang="en-US" altLang="ru-RU"/>
          </a:p>
        </p:txBody>
      </p:sp>
      <p:pic>
        <p:nvPicPr>
          <p:cNvPr id="37890" name="Picture 2" descr="http://www.tirotex.com/css/img/logo_bottom_en.png"/>
          <p:cNvPicPr>
            <a:picLocks noChangeAspect="1" noChangeArrowheads="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sharpenSoften amount="39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5301314" y="1045996"/>
            <a:ext cx="3649472" cy="780288"/>
          </a:xfrm>
          <a:prstGeom prst="rect">
            <a:avLst/>
          </a:prstGeom>
          <a:ln>
            <a:noFill/>
          </a:ln>
        </p:spPr>
      </p:pic>
      <p:pic>
        <p:nvPicPr>
          <p:cNvPr id="6" name="Рисунок 5"/>
          <p:cNvPicPr>
            <a:picLocks noChangeAspect="1"/>
          </p:cNvPicPr>
          <p:nvPr/>
        </p:nvPicPr>
        <p:blipFill>
          <a:blip r:embed="rId4"/>
          <a:stretch>
            <a:fillRect/>
          </a:stretch>
        </p:blipFill>
        <p:spPr>
          <a:xfrm>
            <a:off x="5311261" y="1885394"/>
            <a:ext cx="3806049" cy="2853741"/>
          </a:xfrm>
          <a:prstGeom prst="rect">
            <a:avLst/>
          </a:prstGeom>
        </p:spPr>
      </p:pic>
    </p:spTree>
    <p:extLst>
      <p:ext uri="{BB962C8B-B14F-4D97-AF65-F5344CB8AC3E}">
        <p14:creationId xmlns:p14="http://schemas.microsoft.com/office/powerpoint/2010/main" val="40790602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sz="3200" dirty="0">
                <a:solidFill>
                  <a:prstClr val="black">
                    <a:lumMod val="75000"/>
                    <a:lumOff val="25000"/>
                  </a:prstClr>
                </a:solidFill>
              </a:rPr>
              <a:t>Successful Sales </a:t>
            </a:r>
            <a:r>
              <a:rPr lang="en-US" sz="3200" dirty="0" smtClean="0">
                <a:solidFill>
                  <a:prstClr val="black">
                    <a:lumMod val="75000"/>
                    <a:lumOff val="25000"/>
                  </a:prstClr>
                </a:solidFill>
              </a:rPr>
              <a:t>– </a:t>
            </a:r>
            <a:r>
              <a:rPr lang="ro-RO" sz="3200" dirty="0" smtClean="0">
                <a:solidFill>
                  <a:prstClr val="black">
                    <a:lumMod val="75000"/>
                    <a:lumOff val="25000"/>
                  </a:prstClr>
                </a:solidFill>
              </a:rPr>
              <a:t>IS Moldelectrica</a:t>
            </a:r>
            <a:endParaRPr lang="ru-RU" dirty="0"/>
          </a:p>
        </p:txBody>
      </p:sp>
      <p:sp>
        <p:nvSpPr>
          <p:cNvPr id="3" name="Объект 2"/>
          <p:cNvSpPr>
            <a:spLocks noGrp="1"/>
          </p:cNvSpPr>
          <p:nvPr>
            <p:ph idx="1"/>
          </p:nvPr>
        </p:nvSpPr>
        <p:spPr>
          <a:xfrm>
            <a:off x="0" y="1123570"/>
            <a:ext cx="6300192" cy="3752435"/>
          </a:xfrm>
        </p:spPr>
        <p:txBody>
          <a:bodyPr/>
          <a:lstStyle/>
          <a:p>
            <a:pPr marL="0" indent="0">
              <a:buNone/>
            </a:pPr>
            <a:r>
              <a:rPr lang="en-US" dirty="0"/>
              <a:t>We have </a:t>
            </a:r>
            <a:r>
              <a:rPr lang="en-US" dirty="0" smtClean="0"/>
              <a:t>had successful sales </a:t>
            </a:r>
            <a:r>
              <a:rPr lang="en-US" dirty="0"/>
              <a:t>to </a:t>
            </a:r>
            <a:r>
              <a:rPr lang="en-US" dirty="0">
                <a:solidFill>
                  <a:schemeClr val="tx2">
                    <a:lumMod val="60000"/>
                    <a:lumOff val="40000"/>
                  </a:schemeClr>
                </a:solidFill>
              </a:rPr>
              <a:t>IS </a:t>
            </a:r>
            <a:r>
              <a:rPr lang="en-US" dirty="0" err="1">
                <a:solidFill>
                  <a:schemeClr val="tx2">
                    <a:lumMod val="60000"/>
                    <a:lumOff val="40000"/>
                  </a:schemeClr>
                </a:solidFill>
              </a:rPr>
              <a:t>Moldelectrica</a:t>
            </a:r>
            <a:r>
              <a:rPr lang="en-US" dirty="0">
                <a:solidFill>
                  <a:schemeClr val="tx2">
                    <a:lumMod val="60000"/>
                    <a:lumOff val="40000"/>
                  </a:schemeClr>
                </a:solidFill>
              </a:rPr>
              <a:t> </a:t>
            </a:r>
            <a:r>
              <a:rPr lang="en-US" dirty="0"/>
              <a:t>in </a:t>
            </a:r>
            <a:r>
              <a:rPr lang="en-US" dirty="0" smtClean="0"/>
              <a:t>2008 (F6150- 3 pcs), 2009 (spare parts F6150), 2011 </a:t>
            </a:r>
            <a:r>
              <a:rPr lang="en-US" dirty="0">
                <a:solidFill>
                  <a:prstClr val="black">
                    <a:lumMod val="75000"/>
                    <a:lumOff val="25000"/>
                  </a:prstClr>
                </a:solidFill>
              </a:rPr>
              <a:t>(spare parts F6150), </a:t>
            </a:r>
            <a:r>
              <a:rPr lang="en-US" dirty="0" smtClean="0"/>
              <a:t>2016 (F6150SV-1 pcs).</a:t>
            </a:r>
            <a:endParaRPr lang="ru-RU" dirty="0"/>
          </a:p>
          <a:p>
            <a:pPr marL="0" indent="0">
              <a:buNone/>
            </a:pPr>
            <a:r>
              <a:rPr lang="en-US" dirty="0" err="1">
                <a:solidFill>
                  <a:schemeClr val="tx2">
                    <a:lumMod val="60000"/>
                    <a:lumOff val="40000"/>
                  </a:schemeClr>
                </a:solidFill>
              </a:rPr>
              <a:t>Vectro</a:t>
            </a:r>
            <a:r>
              <a:rPr lang="en-US" dirty="0">
                <a:solidFill>
                  <a:schemeClr val="tx2">
                    <a:lumMod val="60000"/>
                    <a:lumOff val="40000"/>
                  </a:schemeClr>
                </a:solidFill>
              </a:rPr>
              <a:t> </a:t>
            </a:r>
            <a:r>
              <a:rPr lang="en-US" dirty="0" err="1">
                <a:solidFill>
                  <a:schemeClr val="tx2">
                    <a:lumMod val="60000"/>
                    <a:lumOff val="40000"/>
                  </a:schemeClr>
                </a:solidFill>
              </a:rPr>
              <a:t>Grup</a:t>
            </a:r>
            <a:r>
              <a:rPr lang="en-US" dirty="0">
                <a:solidFill>
                  <a:schemeClr val="tx2">
                    <a:lumMod val="60000"/>
                    <a:lumOff val="40000"/>
                  </a:schemeClr>
                </a:solidFill>
              </a:rPr>
              <a:t> SRL </a:t>
            </a:r>
            <a:r>
              <a:rPr lang="en-US" dirty="0"/>
              <a:t>has very tight working liaisons with this major company in RM from our foundation.  We are specialized in </a:t>
            </a:r>
            <a:r>
              <a:rPr lang="en-US" dirty="0" smtClean="0"/>
              <a:t>montage </a:t>
            </a:r>
            <a:r>
              <a:rPr lang="en-US" dirty="0"/>
              <a:t>and commissioning of Relay Protection and Control or SCADA microprocessor terminals. </a:t>
            </a:r>
            <a:endParaRPr lang="ru-RU" dirty="0"/>
          </a:p>
        </p:txBody>
      </p:sp>
      <p:sp>
        <p:nvSpPr>
          <p:cNvPr id="4" name="Нижний колонтитул 3"/>
          <p:cNvSpPr>
            <a:spLocks noGrp="1"/>
          </p:cNvSpPr>
          <p:nvPr>
            <p:ph type="ftr" sz="quarter" idx="11"/>
          </p:nvPr>
        </p:nvSpPr>
        <p:spPr/>
        <p:txBody>
          <a:bodyPr/>
          <a:lstStyle/>
          <a:p>
            <a:pPr>
              <a:defRPr/>
            </a:pPr>
            <a:r>
              <a:rPr lang="en-US" dirty="0" smtClean="0"/>
              <a:t>©2014 </a:t>
            </a:r>
            <a:r>
              <a:rPr lang="en-US" dirty="0" err="1" smtClean="0"/>
              <a:t>Doble</a:t>
            </a:r>
            <a:r>
              <a:rPr lang="en-US" dirty="0" smtClean="0"/>
              <a:t> Engineering Company. All Rights Reserved </a:t>
            </a:r>
            <a:endParaRPr lang="en-US" dirty="0"/>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16</a:t>
            </a:fld>
            <a:endParaRPr lang="en-US" altLang="ru-RU"/>
          </a:p>
        </p:txBody>
      </p:sp>
    </p:spTree>
    <p:extLst>
      <p:ext uri="{BB962C8B-B14F-4D97-AF65-F5344CB8AC3E}">
        <p14:creationId xmlns:p14="http://schemas.microsoft.com/office/powerpoint/2010/main" val="844231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63352" y="83344"/>
            <a:ext cx="8229600" cy="688975"/>
          </a:xfrm>
        </p:spPr>
        <p:txBody>
          <a:bodyPr/>
          <a:lstStyle/>
          <a:p>
            <a:r>
              <a:rPr lang="en-US" sz="3200" dirty="0">
                <a:solidFill>
                  <a:prstClr val="black">
                    <a:lumMod val="75000"/>
                    <a:lumOff val="25000"/>
                  </a:prstClr>
                </a:solidFill>
              </a:rPr>
              <a:t>Successful Sales – </a:t>
            </a:r>
            <a:r>
              <a:rPr lang="ro-RO" sz="3200" dirty="0">
                <a:solidFill>
                  <a:prstClr val="black">
                    <a:lumMod val="75000"/>
                    <a:lumOff val="25000"/>
                  </a:prstClr>
                </a:solidFill>
              </a:rPr>
              <a:t>IS Moldelectrica</a:t>
            </a:r>
            <a:endParaRPr lang="ru-RU" sz="3200" dirty="0">
              <a:solidFill>
                <a:prstClr val="black">
                  <a:lumMod val="75000"/>
                  <a:lumOff val="25000"/>
                </a:prstClr>
              </a:solidFill>
            </a:endParaRPr>
          </a:p>
        </p:txBody>
      </p:sp>
      <p:sp>
        <p:nvSpPr>
          <p:cNvPr id="3" name="Объект 2"/>
          <p:cNvSpPr>
            <a:spLocks noGrp="1"/>
          </p:cNvSpPr>
          <p:nvPr>
            <p:ph idx="1"/>
          </p:nvPr>
        </p:nvSpPr>
        <p:spPr>
          <a:xfrm>
            <a:off x="251520" y="915566"/>
            <a:ext cx="8784976" cy="3470275"/>
          </a:xfrm>
        </p:spPr>
        <p:txBody>
          <a:bodyPr/>
          <a:lstStyle/>
          <a:p>
            <a:pPr marL="0" indent="0">
              <a:lnSpc>
                <a:spcPct val="107000"/>
              </a:lnSpc>
              <a:spcAft>
                <a:spcPts val="800"/>
              </a:spcAft>
              <a:buNone/>
            </a:pPr>
            <a:r>
              <a:rPr lang="en-US" dirty="0">
                <a:solidFill>
                  <a:prstClr val="black">
                    <a:lumMod val="75000"/>
                    <a:lumOff val="25000"/>
                  </a:prstClr>
                </a:solidFill>
              </a:rPr>
              <a:t>The implementation of microprocessor terminals </a:t>
            </a:r>
            <a:r>
              <a:rPr lang="ro-RO" dirty="0">
                <a:solidFill>
                  <a:prstClr val="black">
                    <a:lumMod val="75000"/>
                    <a:lumOff val="25000"/>
                  </a:prstClr>
                </a:solidFill>
              </a:rPr>
              <a:t>is </a:t>
            </a:r>
            <a:r>
              <a:rPr lang="en-US" dirty="0">
                <a:solidFill>
                  <a:prstClr val="black">
                    <a:lumMod val="75000"/>
                    <a:lumOff val="25000"/>
                  </a:prstClr>
                </a:solidFill>
              </a:rPr>
              <a:t>challenging us for very complex methods of commissioning. Then we have purchased a F6150 Power system simulator</a:t>
            </a:r>
            <a:r>
              <a:rPr lang="ru-RU" dirty="0">
                <a:solidFill>
                  <a:prstClr val="black">
                    <a:lumMod val="75000"/>
                    <a:lumOff val="25000"/>
                  </a:prstClr>
                </a:solidFill>
              </a:rPr>
              <a:t> </a:t>
            </a:r>
            <a:r>
              <a:rPr lang="ru-RU" dirty="0" err="1">
                <a:solidFill>
                  <a:prstClr val="black">
                    <a:lumMod val="75000"/>
                    <a:lumOff val="25000"/>
                  </a:prstClr>
                </a:solidFill>
              </a:rPr>
              <a:t>for</a:t>
            </a:r>
            <a:r>
              <a:rPr lang="ru-RU" dirty="0">
                <a:solidFill>
                  <a:prstClr val="black">
                    <a:lumMod val="75000"/>
                    <a:lumOff val="25000"/>
                  </a:prstClr>
                </a:solidFill>
              </a:rPr>
              <a:t> </a:t>
            </a:r>
            <a:r>
              <a:rPr lang="ru-RU" dirty="0" err="1">
                <a:solidFill>
                  <a:prstClr val="black">
                    <a:lumMod val="75000"/>
                    <a:lumOff val="25000"/>
                  </a:prstClr>
                </a:solidFill>
              </a:rPr>
              <a:t>our</a:t>
            </a:r>
            <a:r>
              <a:rPr lang="ru-RU" dirty="0">
                <a:solidFill>
                  <a:prstClr val="black">
                    <a:lumMod val="75000"/>
                    <a:lumOff val="25000"/>
                  </a:prstClr>
                </a:solidFill>
              </a:rPr>
              <a:t> </a:t>
            </a:r>
            <a:r>
              <a:rPr lang="en-US" dirty="0" smtClean="0">
                <a:solidFill>
                  <a:prstClr val="black">
                    <a:lumMod val="75000"/>
                    <a:lumOff val="25000"/>
                  </a:prstClr>
                </a:solidFill>
              </a:rPr>
              <a:t>specialists </a:t>
            </a:r>
            <a:r>
              <a:rPr lang="ru-RU" dirty="0" err="1" smtClean="0">
                <a:solidFill>
                  <a:prstClr val="black">
                    <a:lumMod val="75000"/>
                    <a:lumOff val="25000"/>
                  </a:prstClr>
                </a:solidFill>
              </a:rPr>
              <a:t>use</a:t>
            </a:r>
            <a:r>
              <a:rPr lang="ru-RU" dirty="0">
                <a:solidFill>
                  <a:prstClr val="black">
                    <a:lumMod val="75000"/>
                    <a:lumOff val="25000"/>
                  </a:prstClr>
                </a:solidFill>
              </a:rPr>
              <a:t>. </a:t>
            </a:r>
            <a:r>
              <a:rPr lang="en-US" dirty="0"/>
              <a:t>Therefore, we know this equipment quite well. </a:t>
            </a:r>
            <a:r>
              <a:rPr lang="en-US" dirty="0" smtClean="0"/>
              <a:t>Moreover, our engineers have had taken training courses on using F6150 at </a:t>
            </a:r>
            <a:r>
              <a:rPr lang="en-US" dirty="0" err="1" smtClean="0">
                <a:solidFill>
                  <a:schemeClr val="tx2">
                    <a:lumMod val="60000"/>
                    <a:lumOff val="40000"/>
                  </a:schemeClr>
                </a:solidFill>
              </a:rPr>
              <a:t>Moldelectrica</a:t>
            </a:r>
            <a:r>
              <a:rPr lang="en-US" dirty="0" smtClean="0"/>
              <a:t> Training Center. </a:t>
            </a:r>
            <a:r>
              <a:rPr lang="en-US" dirty="0">
                <a:solidFill>
                  <a:srgbClr val="404040"/>
                </a:solidFill>
                <a:latin typeface="Calibri" panose="020F0502020204030204" pitchFamily="34" charset="0"/>
              </a:rPr>
              <a:t>The secret of success is in a very good combination of tight work relationship with </a:t>
            </a:r>
            <a:r>
              <a:rPr lang="en-US" dirty="0" err="1">
                <a:solidFill>
                  <a:schemeClr val="tx2">
                    <a:lumMod val="60000"/>
                    <a:lumOff val="40000"/>
                  </a:schemeClr>
                </a:solidFill>
                <a:latin typeface="Calibri" panose="020F0502020204030204" pitchFamily="34" charset="0"/>
              </a:rPr>
              <a:t>Moldelectrica</a:t>
            </a:r>
            <a:r>
              <a:rPr lang="en-US" dirty="0">
                <a:solidFill>
                  <a:srgbClr val="404040"/>
                </a:solidFill>
                <a:latin typeface="Calibri" panose="020F0502020204030204" pitchFamily="34" charset="0"/>
              </a:rPr>
              <a:t> specialists, a strong quality of the power system simulators, and last but not least, a good pricing.</a:t>
            </a:r>
            <a:endParaRPr lang="ru-RU" sz="1100" dirty="0">
              <a:latin typeface="Calibri" panose="020F0502020204030204" pitchFamily="34" charset="0"/>
              <a:ea typeface="Calibri" panose="020F0502020204030204" pitchFamily="34" charset="0"/>
              <a:cs typeface="Times New Roman" panose="02020603050405020304" pitchFamily="18" charset="0"/>
            </a:endParaRPr>
          </a:p>
          <a:p>
            <a:pPr marL="0" lvl="0" indent="0">
              <a:buClr>
                <a:srgbClr val="005DAA"/>
              </a:buClr>
              <a:buNone/>
            </a:pPr>
            <a:endParaRPr lang="ru-RU" dirty="0">
              <a:solidFill>
                <a:prstClr val="black">
                  <a:lumMod val="75000"/>
                  <a:lumOff val="25000"/>
                </a:prstClr>
              </a:solidFill>
            </a:endParaRPr>
          </a:p>
          <a:p>
            <a:endParaRPr lang="ru-RU" dirty="0"/>
          </a:p>
        </p:txBody>
      </p:sp>
      <p:sp>
        <p:nvSpPr>
          <p:cNvPr id="4" name="Нижний колонтитул 3"/>
          <p:cNvSpPr>
            <a:spLocks noGrp="1"/>
          </p:cNvSpPr>
          <p:nvPr>
            <p:ph type="ftr" sz="quarter" idx="11"/>
          </p:nvPr>
        </p:nvSpPr>
        <p:spPr/>
        <p:txBody>
          <a:bodyPr/>
          <a:lstStyle/>
          <a:p>
            <a:pPr>
              <a:defRPr/>
            </a:pPr>
            <a:r>
              <a:rPr lang="en-US" smtClean="0"/>
              <a:t>©2014 Doble Engineering Company. All Rights Reserved </a:t>
            </a:r>
            <a:endParaRPr lang="en-US"/>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17</a:t>
            </a:fld>
            <a:endParaRPr lang="en-US" altLang="ru-RU"/>
          </a:p>
        </p:txBody>
      </p:sp>
    </p:spTree>
    <p:extLst>
      <p:ext uri="{BB962C8B-B14F-4D97-AF65-F5344CB8AC3E}">
        <p14:creationId xmlns:p14="http://schemas.microsoft.com/office/powerpoint/2010/main" val="18652394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en-US" sz="3200" dirty="0"/>
              <a:t>Successful </a:t>
            </a:r>
            <a:r>
              <a:rPr lang="en-US" sz="3200" dirty="0" smtClean="0"/>
              <a:t>Sales - </a:t>
            </a:r>
            <a:r>
              <a:rPr lang="es-ES" sz="3200" dirty="0">
                <a:solidFill>
                  <a:srgbClr val="000000"/>
                </a:solidFill>
                <a:latin typeface="Calibri" panose="020F0502020204030204" pitchFamily="34" charset="0"/>
              </a:rPr>
              <a:t>ICS RED Union Fenosa SA</a:t>
            </a:r>
            <a:endParaRPr lang="en-US" sz="3200" dirty="0"/>
          </a:p>
        </p:txBody>
      </p:sp>
      <p:sp>
        <p:nvSpPr>
          <p:cNvPr id="3" name="Content Placeholder 2"/>
          <p:cNvSpPr>
            <a:spLocks noGrp="1"/>
          </p:cNvSpPr>
          <p:nvPr>
            <p:ph idx="1"/>
          </p:nvPr>
        </p:nvSpPr>
        <p:spPr/>
        <p:txBody>
          <a:bodyPr rtlCol="0">
            <a:normAutofit/>
          </a:bodyPr>
          <a:lstStyle/>
          <a:p>
            <a:pPr marL="0" indent="0">
              <a:lnSpc>
                <a:spcPct val="107000"/>
              </a:lnSpc>
              <a:spcAft>
                <a:spcPts val="800"/>
              </a:spcAft>
              <a:buNone/>
            </a:pPr>
            <a:r>
              <a:rPr lang="en-US" dirty="0">
                <a:solidFill>
                  <a:prstClr val="black">
                    <a:lumMod val="75000"/>
                    <a:lumOff val="25000"/>
                  </a:prstClr>
                </a:solidFill>
              </a:rPr>
              <a:t>We have had successful sales to </a:t>
            </a:r>
            <a:r>
              <a:rPr lang="es-ES" dirty="0">
                <a:solidFill>
                  <a:schemeClr val="tx2">
                    <a:lumMod val="60000"/>
                    <a:lumOff val="40000"/>
                  </a:schemeClr>
                </a:solidFill>
              </a:rPr>
              <a:t>ICS RED Union Fenosa SA </a:t>
            </a:r>
            <a:r>
              <a:rPr lang="en-US" dirty="0">
                <a:solidFill>
                  <a:prstClr val="black">
                    <a:lumMod val="75000"/>
                    <a:lumOff val="25000"/>
                  </a:prstClr>
                </a:solidFill>
              </a:rPr>
              <a:t>in 2008 (F6150- 1 pcs). </a:t>
            </a:r>
            <a:r>
              <a:rPr lang="en-US" dirty="0" err="1">
                <a:solidFill>
                  <a:schemeClr val="tx2">
                    <a:lumMod val="60000"/>
                    <a:lumOff val="40000"/>
                  </a:schemeClr>
                </a:solidFill>
              </a:rPr>
              <a:t>Vectro</a:t>
            </a:r>
            <a:r>
              <a:rPr lang="en-US" dirty="0">
                <a:solidFill>
                  <a:schemeClr val="tx2">
                    <a:lumMod val="60000"/>
                    <a:lumOff val="40000"/>
                  </a:schemeClr>
                </a:solidFill>
              </a:rPr>
              <a:t> </a:t>
            </a:r>
            <a:r>
              <a:rPr lang="en-US" dirty="0" err="1">
                <a:solidFill>
                  <a:schemeClr val="tx2">
                    <a:lumMod val="60000"/>
                    <a:lumOff val="40000"/>
                  </a:schemeClr>
                </a:solidFill>
                <a:latin typeface="Calibri" panose="020F0502020204030204" pitchFamily="34" charset="0"/>
              </a:rPr>
              <a:t>Grup</a:t>
            </a:r>
            <a:r>
              <a:rPr lang="en-US" dirty="0">
                <a:solidFill>
                  <a:schemeClr val="tx2">
                    <a:lumMod val="60000"/>
                    <a:lumOff val="40000"/>
                  </a:schemeClr>
                </a:solidFill>
                <a:latin typeface="Calibri" panose="020F0502020204030204" pitchFamily="34" charset="0"/>
              </a:rPr>
              <a:t> SRL </a:t>
            </a:r>
            <a:r>
              <a:rPr lang="en-US" dirty="0">
                <a:solidFill>
                  <a:srgbClr val="404040"/>
                </a:solidFill>
                <a:latin typeface="Calibri" panose="020F0502020204030204" pitchFamily="34" charset="0"/>
              </a:rPr>
              <a:t>has also very good </a:t>
            </a:r>
            <a:r>
              <a:rPr lang="en-US" dirty="0" smtClean="0">
                <a:solidFill>
                  <a:srgbClr val="404040"/>
                </a:solidFill>
                <a:latin typeface="Calibri" panose="020F0502020204030204" pitchFamily="34" charset="0"/>
              </a:rPr>
              <a:t>relationships </a:t>
            </a:r>
            <a:r>
              <a:rPr lang="en-US" dirty="0">
                <a:solidFill>
                  <a:srgbClr val="404040"/>
                </a:solidFill>
                <a:latin typeface="Calibri" panose="020F0502020204030204" pitchFamily="34" charset="0"/>
              </a:rPr>
              <a:t>with this </a:t>
            </a:r>
            <a:r>
              <a:rPr lang="en-US" dirty="0" smtClean="0">
                <a:solidFill>
                  <a:srgbClr val="404040"/>
                </a:solidFill>
                <a:latin typeface="Calibri" panose="020F0502020204030204" pitchFamily="34" charset="0"/>
              </a:rPr>
              <a:t>company. Unfortunately</a:t>
            </a:r>
            <a:r>
              <a:rPr lang="en-US" dirty="0">
                <a:solidFill>
                  <a:srgbClr val="404040"/>
                </a:solidFill>
                <a:latin typeface="Calibri" panose="020F0502020204030204" pitchFamily="34" charset="0"/>
              </a:rPr>
              <a:t>, the 2007-2010 financial crisis </a:t>
            </a:r>
            <a:r>
              <a:rPr lang="en-US" dirty="0" smtClean="0">
                <a:solidFill>
                  <a:srgbClr val="404040"/>
                </a:solidFill>
                <a:latin typeface="Calibri" panose="020F0502020204030204" pitchFamily="34" charset="0"/>
              </a:rPr>
              <a:t>had </a:t>
            </a:r>
            <a:r>
              <a:rPr lang="en-US" dirty="0">
                <a:solidFill>
                  <a:srgbClr val="404040"/>
                </a:solidFill>
                <a:latin typeface="Calibri" panose="020F0502020204030204" pitchFamily="34" charset="0"/>
              </a:rPr>
              <a:t>forced the company </a:t>
            </a:r>
            <a:r>
              <a:rPr lang="en-US" dirty="0" smtClean="0">
                <a:solidFill>
                  <a:srgbClr val="404040"/>
                </a:solidFill>
                <a:latin typeface="Calibri" panose="020F0502020204030204" pitchFamily="34" charset="0"/>
              </a:rPr>
              <a:t>politics </a:t>
            </a:r>
            <a:r>
              <a:rPr lang="en-US" dirty="0">
                <a:solidFill>
                  <a:srgbClr val="404040"/>
                </a:solidFill>
                <a:latin typeface="Calibri" panose="020F0502020204030204" pitchFamily="34" charset="0"/>
              </a:rPr>
              <a:t>to </a:t>
            </a:r>
            <a:r>
              <a:rPr lang="en-US" dirty="0" smtClean="0">
                <a:solidFill>
                  <a:srgbClr val="404040"/>
                </a:solidFill>
                <a:latin typeface="Calibri" panose="020F0502020204030204" pitchFamily="34" charset="0"/>
              </a:rPr>
              <a:t>the </a:t>
            </a:r>
            <a:r>
              <a:rPr lang="en-US" dirty="0">
                <a:solidFill>
                  <a:srgbClr val="404040"/>
                </a:solidFill>
                <a:latin typeface="Calibri" panose="020F0502020204030204" pitchFamily="34" charset="0"/>
              </a:rPr>
              <a:t>austerity </a:t>
            </a:r>
            <a:r>
              <a:rPr lang="en-US" dirty="0" smtClean="0">
                <a:solidFill>
                  <a:srgbClr val="404040"/>
                </a:solidFill>
                <a:latin typeface="Calibri" panose="020F0502020204030204" pitchFamily="34" charset="0"/>
              </a:rPr>
              <a:t>measures. Other disturbing factor is the orientation of EU companies to </a:t>
            </a:r>
            <a:r>
              <a:rPr lang="en-US" dirty="0" smtClean="0">
                <a:solidFill>
                  <a:schemeClr val="tx2">
                    <a:lumMod val="60000"/>
                    <a:lumOff val="40000"/>
                  </a:schemeClr>
                </a:solidFill>
                <a:latin typeface="Calibri" panose="020F0502020204030204" pitchFamily="34" charset="0"/>
              </a:rPr>
              <a:t>OMICRON</a:t>
            </a:r>
            <a:r>
              <a:rPr lang="en-US" dirty="0" smtClean="0">
                <a:solidFill>
                  <a:srgbClr val="404040"/>
                </a:solidFill>
                <a:latin typeface="Calibri" panose="020F0502020204030204" pitchFamily="34" charset="0"/>
              </a:rPr>
              <a:t> solutions. But we won due to a better pricing.</a:t>
            </a:r>
            <a:endParaRPr lang="ru-RU" sz="1100" dirty="0">
              <a:latin typeface="Calibri" panose="020F0502020204030204" pitchFamily="34" charset="0"/>
              <a:ea typeface="Calibri" panose="020F0502020204030204" pitchFamily="34" charset="0"/>
              <a:cs typeface="Times New Roman" panose="02020603050405020304" pitchFamily="18" charset="0"/>
            </a:endParaRPr>
          </a:p>
          <a:p>
            <a:pPr eaLnBrk="1" fontAlgn="auto" hangingPunct="1">
              <a:spcAft>
                <a:spcPts val="0"/>
              </a:spcAft>
              <a:defRPr/>
            </a:pPr>
            <a:endParaRPr lang="en-US" dirty="0" smtClean="0">
              <a:solidFill>
                <a:srgbClr val="404040"/>
              </a:solidFill>
              <a:latin typeface="Calibri" panose="020F0502020204030204" pitchFamily="34" charset="0"/>
            </a:endParaRPr>
          </a:p>
          <a:p>
            <a:pPr eaLnBrk="1" fontAlgn="auto" hangingPunct="1">
              <a:spcAft>
                <a:spcPts val="0"/>
              </a:spcAft>
              <a:defRPr/>
            </a:pPr>
            <a:endParaRPr lang="en-US" dirty="0"/>
          </a:p>
        </p:txBody>
      </p:sp>
      <p:sp>
        <p:nvSpPr>
          <p:cNvPr id="4" name="Footer Placeholder 3"/>
          <p:cNvSpPr>
            <a:spLocks noGrp="1"/>
          </p:cNvSpPr>
          <p:nvPr>
            <p:ph type="ftr" sz="quarter" idx="11"/>
          </p:nvPr>
        </p:nvSpPr>
        <p:spPr/>
        <p:txBody>
          <a:bodyPr/>
          <a:lstStyle/>
          <a:p>
            <a:pPr>
              <a:defRPr/>
            </a:pPr>
            <a:r>
              <a:rPr lang="en-US" dirty="0"/>
              <a:t>©2014 </a:t>
            </a:r>
            <a:r>
              <a:rPr lang="en-US" dirty="0" err="1"/>
              <a:t>Doble</a:t>
            </a:r>
            <a:r>
              <a:rPr lang="en-US" dirty="0"/>
              <a:t> Engineering Company. All Rights Reserved </a:t>
            </a:r>
          </a:p>
        </p:txBody>
      </p:sp>
      <p:sp>
        <p:nvSpPr>
          <p:cNvPr id="37893"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Font typeface="Arial" panose="020B0604020202020204" pitchFamily="34" charset="0"/>
              <a:buChar char="•"/>
              <a:defRPr sz="2400">
                <a:solidFill>
                  <a:srgbClr val="262626"/>
                </a:solidFill>
                <a:latin typeface="Calibri" panose="020F0502020204030204" pitchFamily="34" charset="0"/>
              </a:defRPr>
            </a:lvl1pPr>
            <a:lvl2pPr marL="742950" indent="-285750">
              <a:spcBef>
                <a:spcPct val="20000"/>
              </a:spcBef>
              <a:buClr>
                <a:srgbClr val="A6A6A6"/>
              </a:buClr>
              <a:buFont typeface="Arial" panose="020B0604020202020204" pitchFamily="34" charset="0"/>
              <a:buChar char="•"/>
              <a:defRPr sz="2000">
                <a:solidFill>
                  <a:srgbClr val="262626"/>
                </a:solidFill>
                <a:latin typeface="Calibri" panose="020F0502020204030204" pitchFamily="34" charset="0"/>
              </a:defRPr>
            </a:lvl2pPr>
            <a:lvl3pPr marL="1143000" indent="-228600">
              <a:spcBef>
                <a:spcPct val="20000"/>
              </a:spcBef>
              <a:buFont typeface="Arial" panose="020B0604020202020204" pitchFamily="34" charset="0"/>
              <a:buChar char="•"/>
              <a:defRPr sz="2000">
                <a:solidFill>
                  <a:srgbClr val="7F7F7F"/>
                </a:solidFill>
                <a:latin typeface="Calibri" panose="020F0502020204030204" pitchFamily="34" charset="0"/>
              </a:defRPr>
            </a:lvl3pPr>
            <a:lvl4pPr marL="1600200" indent="-228600">
              <a:spcBef>
                <a:spcPct val="20000"/>
              </a:spcBef>
              <a:buClr>
                <a:schemeClr val="accent1"/>
              </a:buClr>
              <a:buFont typeface="Arial" panose="020B0604020202020204" pitchFamily="34" charset="0"/>
              <a:buChar char="•"/>
              <a:defRPr sz="2000">
                <a:solidFill>
                  <a:srgbClr val="7F7F7F"/>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rgbClr val="7F7F7F"/>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9pPr>
          </a:lstStyle>
          <a:p>
            <a:pPr>
              <a:spcBef>
                <a:spcPct val="0"/>
              </a:spcBef>
              <a:buClrTx/>
              <a:buFontTx/>
              <a:buNone/>
            </a:pPr>
            <a:fld id="{B0D185AD-EE47-4260-AD0B-E39F9619E41C}" type="slidenum">
              <a:rPr lang="en-US" altLang="ru-RU" sz="1200">
                <a:solidFill>
                  <a:srgbClr val="898989"/>
                </a:solidFill>
              </a:rPr>
              <a:pPr>
                <a:spcBef>
                  <a:spcPct val="0"/>
                </a:spcBef>
                <a:buClrTx/>
                <a:buFontTx/>
                <a:buNone/>
              </a:pPr>
              <a:t>18</a:t>
            </a:fld>
            <a:endParaRPr lang="en-US" altLang="ru-RU" sz="1200">
              <a:solidFill>
                <a:srgbClr val="898989"/>
              </a:solidFill>
            </a:endParaRPr>
          </a:p>
        </p:txBody>
      </p:sp>
    </p:spTree>
  </p:cSld>
  <p:clrMapOvr>
    <a:masterClrMapping/>
  </p:clrMapOvr>
  <p:transition spd="slow">
    <p:blinds/>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en-US" sz="3200" dirty="0"/>
              <a:t>Successful </a:t>
            </a:r>
            <a:r>
              <a:rPr lang="en-US" sz="3200" dirty="0" smtClean="0"/>
              <a:t>Sales - </a:t>
            </a:r>
            <a:r>
              <a:rPr lang="en-US" sz="3200" dirty="0" err="1"/>
              <a:t>Termoelectrica</a:t>
            </a:r>
            <a:r>
              <a:rPr lang="en-US" sz="3200" dirty="0"/>
              <a:t> S.A. </a:t>
            </a:r>
          </a:p>
        </p:txBody>
      </p:sp>
      <p:sp>
        <p:nvSpPr>
          <p:cNvPr id="3" name="Content Placeholder 2"/>
          <p:cNvSpPr>
            <a:spLocks noGrp="1"/>
          </p:cNvSpPr>
          <p:nvPr>
            <p:ph idx="1"/>
          </p:nvPr>
        </p:nvSpPr>
        <p:spPr/>
        <p:txBody>
          <a:bodyPr rtlCol="0">
            <a:normAutofit lnSpcReduction="10000"/>
          </a:bodyPr>
          <a:lstStyle/>
          <a:p>
            <a:pPr marL="0" indent="0">
              <a:lnSpc>
                <a:spcPct val="107000"/>
              </a:lnSpc>
              <a:spcAft>
                <a:spcPts val="800"/>
              </a:spcAft>
              <a:buNone/>
            </a:pPr>
            <a:r>
              <a:rPr lang="en-US" dirty="0">
                <a:solidFill>
                  <a:prstClr val="black">
                    <a:lumMod val="75000"/>
                    <a:lumOff val="25000"/>
                  </a:prstClr>
                </a:solidFill>
              </a:rPr>
              <a:t>We have had successful sales to </a:t>
            </a:r>
            <a:r>
              <a:rPr lang="en-US" dirty="0" err="1">
                <a:solidFill>
                  <a:schemeClr val="tx2">
                    <a:lumMod val="60000"/>
                    <a:lumOff val="40000"/>
                  </a:schemeClr>
                </a:solidFill>
              </a:rPr>
              <a:t>Termoelectrica</a:t>
            </a:r>
            <a:r>
              <a:rPr lang="en-US" dirty="0">
                <a:solidFill>
                  <a:schemeClr val="tx2">
                    <a:lumMod val="60000"/>
                    <a:lumOff val="40000"/>
                  </a:schemeClr>
                </a:solidFill>
              </a:rPr>
              <a:t> S.A. </a:t>
            </a:r>
            <a:r>
              <a:rPr lang="en-US" dirty="0" smtClean="0">
                <a:solidFill>
                  <a:prstClr val="black">
                    <a:lumMod val="75000"/>
                    <a:lumOff val="25000"/>
                  </a:prstClr>
                </a:solidFill>
              </a:rPr>
              <a:t>in 2012 </a:t>
            </a:r>
            <a:r>
              <a:rPr lang="en-US" dirty="0">
                <a:solidFill>
                  <a:prstClr val="black">
                    <a:lumMod val="75000"/>
                    <a:lumOff val="25000"/>
                  </a:prstClr>
                </a:solidFill>
              </a:rPr>
              <a:t>(F6150- 1 pcs). </a:t>
            </a:r>
            <a:r>
              <a:rPr lang="en-US" dirty="0" err="1">
                <a:solidFill>
                  <a:schemeClr val="tx2">
                    <a:lumMod val="60000"/>
                    <a:lumOff val="40000"/>
                  </a:schemeClr>
                </a:solidFill>
              </a:rPr>
              <a:t>Vectro</a:t>
            </a:r>
            <a:r>
              <a:rPr lang="en-US" dirty="0">
                <a:solidFill>
                  <a:schemeClr val="tx2">
                    <a:lumMod val="60000"/>
                    <a:lumOff val="40000"/>
                  </a:schemeClr>
                </a:solidFill>
              </a:rPr>
              <a:t> </a:t>
            </a:r>
            <a:r>
              <a:rPr lang="en-US" dirty="0" err="1">
                <a:solidFill>
                  <a:schemeClr val="tx2">
                    <a:lumMod val="60000"/>
                    <a:lumOff val="40000"/>
                  </a:schemeClr>
                </a:solidFill>
                <a:latin typeface="Calibri" panose="020F0502020204030204" pitchFamily="34" charset="0"/>
              </a:rPr>
              <a:t>Grup</a:t>
            </a:r>
            <a:r>
              <a:rPr lang="en-US" dirty="0">
                <a:solidFill>
                  <a:schemeClr val="tx2">
                    <a:lumMod val="60000"/>
                    <a:lumOff val="40000"/>
                  </a:schemeClr>
                </a:solidFill>
                <a:latin typeface="Calibri" panose="020F0502020204030204" pitchFamily="34" charset="0"/>
              </a:rPr>
              <a:t> SRL </a:t>
            </a:r>
            <a:r>
              <a:rPr lang="en-US" dirty="0">
                <a:solidFill>
                  <a:srgbClr val="404040"/>
                </a:solidFill>
                <a:latin typeface="Calibri" panose="020F0502020204030204" pitchFamily="34" charset="0"/>
              </a:rPr>
              <a:t>has also very good </a:t>
            </a:r>
            <a:r>
              <a:rPr lang="en-US" dirty="0" smtClean="0">
                <a:solidFill>
                  <a:srgbClr val="404040"/>
                </a:solidFill>
                <a:latin typeface="Calibri" panose="020F0502020204030204" pitchFamily="34" charset="0"/>
              </a:rPr>
              <a:t>relationships </a:t>
            </a:r>
            <a:r>
              <a:rPr lang="en-US" dirty="0">
                <a:solidFill>
                  <a:srgbClr val="404040"/>
                </a:solidFill>
                <a:latin typeface="Calibri" panose="020F0502020204030204" pitchFamily="34" charset="0"/>
              </a:rPr>
              <a:t>with this </a:t>
            </a:r>
            <a:r>
              <a:rPr lang="en-US" dirty="0" smtClean="0">
                <a:solidFill>
                  <a:srgbClr val="404040"/>
                </a:solidFill>
                <a:latin typeface="Calibri" panose="020F0502020204030204" pitchFamily="34" charset="0"/>
              </a:rPr>
              <a:t>company. Unfortunately</a:t>
            </a:r>
            <a:r>
              <a:rPr lang="en-US" dirty="0">
                <a:solidFill>
                  <a:srgbClr val="404040"/>
                </a:solidFill>
                <a:latin typeface="Calibri" panose="020F0502020204030204" pitchFamily="34" charset="0"/>
              </a:rPr>
              <a:t>, the 2007-2010 financial crisis </a:t>
            </a:r>
            <a:r>
              <a:rPr lang="en-US" dirty="0" smtClean="0">
                <a:solidFill>
                  <a:srgbClr val="404040"/>
                </a:solidFill>
                <a:latin typeface="Calibri" panose="020F0502020204030204" pitchFamily="34" charset="0"/>
              </a:rPr>
              <a:t>also had </a:t>
            </a:r>
            <a:r>
              <a:rPr lang="en-US" dirty="0">
                <a:solidFill>
                  <a:srgbClr val="404040"/>
                </a:solidFill>
                <a:latin typeface="Calibri" panose="020F0502020204030204" pitchFamily="34" charset="0"/>
              </a:rPr>
              <a:t>forced the company </a:t>
            </a:r>
            <a:r>
              <a:rPr lang="en-US" dirty="0" smtClean="0">
                <a:solidFill>
                  <a:srgbClr val="404040"/>
                </a:solidFill>
                <a:latin typeface="Calibri" panose="020F0502020204030204" pitchFamily="34" charset="0"/>
              </a:rPr>
              <a:t>politics </a:t>
            </a:r>
            <a:r>
              <a:rPr lang="en-US" dirty="0">
                <a:solidFill>
                  <a:srgbClr val="404040"/>
                </a:solidFill>
                <a:latin typeface="Calibri" panose="020F0502020204030204" pitchFamily="34" charset="0"/>
              </a:rPr>
              <a:t>to </a:t>
            </a:r>
            <a:r>
              <a:rPr lang="en-US" dirty="0" smtClean="0">
                <a:solidFill>
                  <a:srgbClr val="404040"/>
                </a:solidFill>
                <a:latin typeface="Calibri" panose="020F0502020204030204" pitchFamily="34" charset="0"/>
              </a:rPr>
              <a:t>the </a:t>
            </a:r>
            <a:r>
              <a:rPr lang="en-US" dirty="0">
                <a:solidFill>
                  <a:srgbClr val="404040"/>
                </a:solidFill>
                <a:latin typeface="Calibri" panose="020F0502020204030204" pitchFamily="34" charset="0"/>
              </a:rPr>
              <a:t>austerity </a:t>
            </a:r>
            <a:r>
              <a:rPr lang="en-US" dirty="0" smtClean="0">
                <a:solidFill>
                  <a:srgbClr val="404040"/>
                </a:solidFill>
                <a:latin typeface="Calibri" panose="020F0502020204030204" pitchFamily="34" charset="0"/>
              </a:rPr>
              <a:t>measures. Other disturbing factor was the orientation to Russian </a:t>
            </a:r>
            <a:r>
              <a:rPr lang="en-US" dirty="0" smtClean="0">
                <a:solidFill>
                  <a:schemeClr val="tx2">
                    <a:lumMod val="60000"/>
                    <a:lumOff val="40000"/>
                  </a:schemeClr>
                </a:solidFill>
                <a:latin typeface="Calibri" panose="020F0502020204030204" pitchFamily="34" charset="0"/>
              </a:rPr>
              <a:t>RETOM</a:t>
            </a:r>
            <a:r>
              <a:rPr lang="en-US" dirty="0" smtClean="0">
                <a:solidFill>
                  <a:srgbClr val="404040"/>
                </a:solidFill>
                <a:latin typeface="Calibri" panose="020F0502020204030204" pitchFamily="34" charset="0"/>
              </a:rPr>
              <a:t> solutions, due to a big number of old Soviet protections used by </a:t>
            </a:r>
            <a:r>
              <a:rPr lang="en-US" dirty="0" err="1">
                <a:solidFill>
                  <a:schemeClr val="tx2">
                    <a:lumMod val="60000"/>
                    <a:lumOff val="40000"/>
                  </a:schemeClr>
                </a:solidFill>
                <a:latin typeface="Calibri" panose="020F0502020204030204" pitchFamily="34" charset="0"/>
              </a:rPr>
              <a:t>Termoelectrica</a:t>
            </a:r>
            <a:r>
              <a:rPr lang="en-US" dirty="0">
                <a:solidFill>
                  <a:schemeClr val="tx2">
                    <a:lumMod val="60000"/>
                    <a:lumOff val="40000"/>
                  </a:schemeClr>
                </a:solidFill>
                <a:latin typeface="Calibri" panose="020F0502020204030204" pitchFamily="34" charset="0"/>
              </a:rPr>
              <a:t> S.A. </a:t>
            </a:r>
            <a:r>
              <a:rPr lang="en-US" dirty="0" smtClean="0">
                <a:solidFill>
                  <a:schemeClr val="tx2">
                    <a:lumMod val="60000"/>
                    <a:lumOff val="40000"/>
                  </a:schemeClr>
                </a:solidFill>
                <a:latin typeface="Calibri" panose="020F0502020204030204" pitchFamily="34" charset="0"/>
              </a:rPr>
              <a:t>RETOM</a:t>
            </a:r>
            <a:r>
              <a:rPr lang="en-US" dirty="0" smtClean="0">
                <a:solidFill>
                  <a:srgbClr val="404040"/>
                </a:solidFill>
                <a:latin typeface="Calibri" panose="020F0502020204030204" pitchFamily="34" charset="0"/>
              </a:rPr>
              <a:t> give to customer a big number of automated tests for this protections. There we won due to a better usability of </a:t>
            </a:r>
            <a:r>
              <a:rPr lang="en-US" dirty="0" smtClean="0">
                <a:solidFill>
                  <a:schemeClr val="tx2">
                    <a:lumMod val="60000"/>
                    <a:lumOff val="40000"/>
                  </a:schemeClr>
                </a:solidFill>
                <a:latin typeface="Calibri" panose="020F0502020204030204" pitchFamily="34" charset="0"/>
              </a:rPr>
              <a:t>DOBLE</a:t>
            </a:r>
            <a:r>
              <a:rPr lang="en-US" dirty="0" smtClean="0">
                <a:solidFill>
                  <a:srgbClr val="404040"/>
                </a:solidFill>
                <a:latin typeface="Calibri" panose="020F0502020204030204" pitchFamily="34" charset="0"/>
              </a:rPr>
              <a:t> production for the new MP terminals.</a:t>
            </a:r>
            <a:endParaRPr lang="ru-RU" sz="1100" dirty="0">
              <a:latin typeface="Calibri" panose="020F0502020204030204" pitchFamily="34" charset="0"/>
              <a:ea typeface="Calibri" panose="020F0502020204030204" pitchFamily="34" charset="0"/>
              <a:cs typeface="Times New Roman" panose="02020603050405020304" pitchFamily="18" charset="0"/>
            </a:endParaRPr>
          </a:p>
          <a:p>
            <a:pPr eaLnBrk="1" fontAlgn="auto" hangingPunct="1">
              <a:spcAft>
                <a:spcPts val="0"/>
              </a:spcAft>
              <a:defRPr/>
            </a:pPr>
            <a:endParaRPr lang="en-US" dirty="0" smtClean="0">
              <a:solidFill>
                <a:srgbClr val="404040"/>
              </a:solidFill>
              <a:latin typeface="Calibri" panose="020F0502020204030204" pitchFamily="34" charset="0"/>
            </a:endParaRPr>
          </a:p>
          <a:p>
            <a:pPr eaLnBrk="1" fontAlgn="auto" hangingPunct="1">
              <a:spcAft>
                <a:spcPts val="0"/>
              </a:spcAft>
              <a:defRPr/>
            </a:pPr>
            <a:endParaRPr lang="en-US" dirty="0"/>
          </a:p>
        </p:txBody>
      </p:sp>
      <p:sp>
        <p:nvSpPr>
          <p:cNvPr id="4" name="Footer Placeholder 3"/>
          <p:cNvSpPr>
            <a:spLocks noGrp="1"/>
          </p:cNvSpPr>
          <p:nvPr>
            <p:ph type="ftr" sz="quarter" idx="11"/>
          </p:nvPr>
        </p:nvSpPr>
        <p:spPr/>
        <p:txBody>
          <a:bodyPr/>
          <a:lstStyle/>
          <a:p>
            <a:pPr>
              <a:defRPr/>
            </a:pPr>
            <a:r>
              <a:rPr lang="en-US" dirty="0"/>
              <a:t>©2014 </a:t>
            </a:r>
            <a:r>
              <a:rPr lang="en-US" dirty="0" err="1"/>
              <a:t>Doble</a:t>
            </a:r>
            <a:r>
              <a:rPr lang="en-US" dirty="0"/>
              <a:t> Engineering Company. All Rights Reserved </a:t>
            </a:r>
          </a:p>
        </p:txBody>
      </p:sp>
      <p:sp>
        <p:nvSpPr>
          <p:cNvPr id="37893"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Font typeface="Arial" panose="020B0604020202020204" pitchFamily="34" charset="0"/>
              <a:buChar char="•"/>
              <a:defRPr sz="2400">
                <a:solidFill>
                  <a:srgbClr val="262626"/>
                </a:solidFill>
                <a:latin typeface="Calibri" panose="020F0502020204030204" pitchFamily="34" charset="0"/>
              </a:defRPr>
            </a:lvl1pPr>
            <a:lvl2pPr marL="742950" indent="-285750">
              <a:spcBef>
                <a:spcPct val="20000"/>
              </a:spcBef>
              <a:buClr>
                <a:srgbClr val="A6A6A6"/>
              </a:buClr>
              <a:buFont typeface="Arial" panose="020B0604020202020204" pitchFamily="34" charset="0"/>
              <a:buChar char="•"/>
              <a:defRPr sz="2000">
                <a:solidFill>
                  <a:srgbClr val="262626"/>
                </a:solidFill>
                <a:latin typeface="Calibri" panose="020F0502020204030204" pitchFamily="34" charset="0"/>
              </a:defRPr>
            </a:lvl2pPr>
            <a:lvl3pPr marL="1143000" indent="-228600">
              <a:spcBef>
                <a:spcPct val="20000"/>
              </a:spcBef>
              <a:buFont typeface="Arial" panose="020B0604020202020204" pitchFamily="34" charset="0"/>
              <a:buChar char="•"/>
              <a:defRPr sz="2000">
                <a:solidFill>
                  <a:srgbClr val="7F7F7F"/>
                </a:solidFill>
                <a:latin typeface="Calibri" panose="020F0502020204030204" pitchFamily="34" charset="0"/>
              </a:defRPr>
            </a:lvl3pPr>
            <a:lvl4pPr marL="1600200" indent="-228600">
              <a:spcBef>
                <a:spcPct val="20000"/>
              </a:spcBef>
              <a:buClr>
                <a:schemeClr val="accent1"/>
              </a:buClr>
              <a:buFont typeface="Arial" panose="020B0604020202020204" pitchFamily="34" charset="0"/>
              <a:buChar char="•"/>
              <a:defRPr sz="2000">
                <a:solidFill>
                  <a:srgbClr val="7F7F7F"/>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rgbClr val="7F7F7F"/>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9pPr>
          </a:lstStyle>
          <a:p>
            <a:pPr>
              <a:spcBef>
                <a:spcPct val="0"/>
              </a:spcBef>
              <a:buClrTx/>
              <a:buFontTx/>
              <a:buNone/>
            </a:pPr>
            <a:fld id="{B0D185AD-EE47-4260-AD0B-E39F9619E41C}" type="slidenum">
              <a:rPr lang="en-US" altLang="ru-RU" sz="1200">
                <a:solidFill>
                  <a:srgbClr val="898989"/>
                </a:solidFill>
              </a:rPr>
              <a:pPr>
                <a:spcBef>
                  <a:spcPct val="0"/>
                </a:spcBef>
                <a:buClrTx/>
                <a:buFontTx/>
                <a:buNone/>
              </a:pPr>
              <a:t>19</a:t>
            </a:fld>
            <a:endParaRPr lang="en-US" altLang="ru-RU" sz="1200">
              <a:solidFill>
                <a:srgbClr val="898989"/>
              </a:solidFill>
            </a:endParaRPr>
          </a:p>
        </p:txBody>
      </p:sp>
    </p:spTree>
    <p:extLst>
      <p:ext uri="{BB962C8B-B14F-4D97-AF65-F5344CB8AC3E}">
        <p14:creationId xmlns:p14="http://schemas.microsoft.com/office/powerpoint/2010/main" val="1103397982"/>
      </p:ext>
    </p:extLst>
  </p:cSld>
  <p:clrMapOvr>
    <a:masterClrMapping/>
  </p:clrMapOvr>
  <p:transition spd="slow">
    <p:blinds/>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688975"/>
          </a:xfrm>
        </p:spPr>
        <p:txBody>
          <a:bodyPr rtlCol="0">
            <a:normAutofit fontScale="90000"/>
          </a:bodyPr>
          <a:lstStyle/>
          <a:p>
            <a:pPr eaLnBrk="1" fontAlgn="auto" hangingPunct="1">
              <a:spcAft>
                <a:spcPts val="0"/>
              </a:spcAft>
              <a:defRPr/>
            </a:pPr>
            <a:r>
              <a:rPr lang="en-US" sz="3200" dirty="0" smtClean="0"/>
              <a:t>Channel Organization - Overview</a:t>
            </a:r>
            <a:br>
              <a:rPr lang="en-US" sz="3200" dirty="0" smtClean="0"/>
            </a:br>
            <a:endParaRPr lang="en-US" sz="3200" dirty="0"/>
          </a:p>
        </p:txBody>
      </p:sp>
      <p:sp>
        <p:nvSpPr>
          <p:cNvPr id="3" name="Content Placeholder 2"/>
          <p:cNvSpPr>
            <a:spLocks noGrp="1"/>
          </p:cNvSpPr>
          <p:nvPr>
            <p:ph idx="1"/>
          </p:nvPr>
        </p:nvSpPr>
        <p:spPr>
          <a:xfrm>
            <a:off x="457200" y="3651250"/>
            <a:ext cx="4691063" cy="942975"/>
          </a:xfrm>
        </p:spPr>
        <p:txBody>
          <a:bodyPr>
            <a:normAutofit fontScale="92500" lnSpcReduction="10000"/>
          </a:bodyPr>
          <a:lstStyle/>
          <a:p>
            <a:pPr marL="0" indent="0" eaLnBrk="1" hangingPunct="1">
              <a:lnSpc>
                <a:spcPct val="90000"/>
              </a:lnSpc>
              <a:buNone/>
              <a:tabLst>
                <a:tab pos="1781175" algn="l"/>
                <a:tab pos="3363913" algn="l"/>
              </a:tabLst>
              <a:defRPr/>
            </a:pPr>
            <a:r>
              <a:rPr lang="en-US" altLang="en-US" dirty="0" err="1" smtClean="0">
                <a:solidFill>
                  <a:schemeClr val="tx2">
                    <a:lumMod val="60000"/>
                    <a:lumOff val="40000"/>
                  </a:schemeClr>
                </a:solidFill>
                <a:latin typeface="Arial" panose="020B0604020202020204" pitchFamily="34" charset="0"/>
              </a:rPr>
              <a:t>Vectro</a:t>
            </a:r>
            <a:r>
              <a:rPr lang="en-US" altLang="en-US" dirty="0" smtClean="0">
                <a:solidFill>
                  <a:schemeClr val="tx2">
                    <a:lumMod val="60000"/>
                    <a:lumOff val="40000"/>
                  </a:schemeClr>
                </a:solidFill>
                <a:latin typeface="Arial" panose="020B0604020202020204" pitchFamily="34" charset="0"/>
              </a:rPr>
              <a:t> </a:t>
            </a:r>
            <a:r>
              <a:rPr lang="en-US" altLang="en-US" dirty="0" err="1" smtClean="0">
                <a:solidFill>
                  <a:schemeClr val="tx2">
                    <a:lumMod val="60000"/>
                    <a:lumOff val="40000"/>
                  </a:schemeClr>
                </a:solidFill>
                <a:latin typeface="Arial" panose="020B0604020202020204" pitchFamily="34" charset="0"/>
              </a:rPr>
              <a:t>Grup</a:t>
            </a:r>
            <a:r>
              <a:rPr lang="en-US" altLang="en-US" dirty="0" smtClean="0">
                <a:solidFill>
                  <a:schemeClr val="tx2">
                    <a:lumMod val="60000"/>
                    <a:lumOff val="40000"/>
                  </a:schemeClr>
                </a:solidFill>
                <a:latin typeface="Arial" panose="020B0604020202020204" pitchFamily="34" charset="0"/>
              </a:rPr>
              <a:t> SRL </a:t>
            </a:r>
            <a:r>
              <a:rPr lang="en-US" altLang="en-US" dirty="0" smtClean="0">
                <a:solidFill>
                  <a:srgbClr val="404040"/>
                </a:solidFill>
                <a:latin typeface="Arial" panose="020B0604020202020204" pitchFamily="34" charset="0"/>
              </a:rPr>
              <a:t>is covering the entire territory of Republic of Moldova.</a:t>
            </a:r>
            <a:endParaRPr lang="en-US" altLang="en-US" dirty="0" smtClean="0">
              <a:solidFill>
                <a:srgbClr val="262626"/>
              </a:solidFill>
            </a:endParaRPr>
          </a:p>
        </p:txBody>
      </p:sp>
      <p:pic>
        <p:nvPicPr>
          <p:cNvPr id="31748"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1050" y="915988"/>
            <a:ext cx="3257550" cy="246538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31749"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95902" y="944564"/>
            <a:ext cx="3232684" cy="352714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31750" name="AutoShape 15"/>
          <p:cNvSpPr>
            <a:spLocks noChangeArrowheads="1"/>
          </p:cNvSpPr>
          <p:nvPr/>
        </p:nvSpPr>
        <p:spPr bwMode="auto">
          <a:xfrm>
            <a:off x="4284663" y="2355850"/>
            <a:ext cx="1984375" cy="288925"/>
          </a:xfrm>
          <a:prstGeom prst="leftArrow">
            <a:avLst>
              <a:gd name="adj1" fmla="val 50000"/>
              <a:gd name="adj2" fmla="val 171703"/>
            </a:avLst>
          </a:prstGeom>
          <a:solidFill>
            <a:srgbClr val="33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ru-RU"/>
          </a:p>
        </p:txBody>
      </p:sp>
      <p:sp>
        <p:nvSpPr>
          <p:cNvPr id="31751" name="AutoShape 16"/>
          <p:cNvSpPr>
            <a:spLocks noChangeArrowheads="1"/>
          </p:cNvSpPr>
          <p:nvPr/>
        </p:nvSpPr>
        <p:spPr bwMode="auto">
          <a:xfrm rot="10800000">
            <a:off x="7451725" y="2500313"/>
            <a:ext cx="190500" cy="287337"/>
          </a:xfrm>
          <a:prstGeom prst="triangle">
            <a:avLst>
              <a:gd name="adj" fmla="val 50000"/>
            </a:avLst>
          </a:prstGeom>
          <a:solidFill>
            <a:srgbClr val="FF00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ru-RU"/>
          </a:p>
        </p:txBody>
      </p:sp>
    </p:spTree>
  </p:cSld>
  <p:clrMapOvr>
    <a:masterClrMapping/>
  </p:clrMapOvr>
  <p:transition spd="slow">
    <p:blinds/>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74725"/>
            <a:ext cx="8229600" cy="3959225"/>
          </a:xfrm>
        </p:spPr>
        <p:txBody>
          <a:bodyPr rtlCol="0">
            <a:normAutofit lnSpcReduction="10000"/>
          </a:bodyPr>
          <a:lstStyle/>
          <a:p>
            <a:pPr marL="0" lvl="0" indent="0">
              <a:lnSpc>
                <a:spcPct val="107000"/>
              </a:lnSpc>
              <a:spcAft>
                <a:spcPts val="800"/>
              </a:spcAft>
              <a:buClr>
                <a:srgbClr val="005DAA"/>
              </a:buClr>
              <a:buNone/>
            </a:pPr>
            <a:r>
              <a:rPr lang="en-US" dirty="0">
                <a:solidFill>
                  <a:prstClr val="black">
                    <a:lumMod val="75000"/>
                    <a:lumOff val="25000"/>
                  </a:prstClr>
                </a:solidFill>
              </a:rPr>
              <a:t>We have had </a:t>
            </a:r>
            <a:r>
              <a:rPr lang="en-US" dirty="0" smtClean="0">
                <a:solidFill>
                  <a:prstClr val="black">
                    <a:lumMod val="75000"/>
                    <a:lumOff val="25000"/>
                  </a:prstClr>
                </a:solidFill>
              </a:rPr>
              <a:t>unsuccessful </a:t>
            </a:r>
            <a:r>
              <a:rPr lang="en-US" dirty="0">
                <a:solidFill>
                  <a:prstClr val="black">
                    <a:lumMod val="75000"/>
                    <a:lumOff val="25000"/>
                  </a:prstClr>
                </a:solidFill>
              </a:rPr>
              <a:t>sales to </a:t>
            </a:r>
            <a:r>
              <a:rPr lang="en-US" dirty="0" err="1" smtClean="0">
                <a:solidFill>
                  <a:schemeClr val="tx2">
                    <a:lumMod val="60000"/>
                    <a:lumOff val="40000"/>
                  </a:schemeClr>
                </a:solidFill>
              </a:rPr>
              <a:t>Tirotex</a:t>
            </a:r>
            <a:r>
              <a:rPr lang="en-US" dirty="0" smtClean="0">
                <a:solidFill>
                  <a:prstClr val="black">
                    <a:lumMod val="75000"/>
                    <a:lumOff val="25000"/>
                  </a:prstClr>
                </a:solidFill>
              </a:rPr>
              <a:t> in 2010 </a:t>
            </a:r>
            <a:r>
              <a:rPr lang="en-US" dirty="0">
                <a:solidFill>
                  <a:prstClr val="black">
                    <a:lumMod val="75000"/>
                    <a:lumOff val="25000"/>
                  </a:prstClr>
                </a:solidFill>
              </a:rPr>
              <a:t>(F6150- 1 pcs). </a:t>
            </a:r>
            <a:r>
              <a:rPr lang="en-US" dirty="0" err="1">
                <a:solidFill>
                  <a:schemeClr val="tx2">
                    <a:lumMod val="60000"/>
                    <a:lumOff val="40000"/>
                  </a:schemeClr>
                </a:solidFill>
              </a:rPr>
              <a:t>Vectro</a:t>
            </a:r>
            <a:r>
              <a:rPr lang="en-US" dirty="0">
                <a:solidFill>
                  <a:schemeClr val="tx2">
                    <a:lumMod val="60000"/>
                    <a:lumOff val="40000"/>
                  </a:schemeClr>
                </a:solidFill>
              </a:rPr>
              <a:t> </a:t>
            </a:r>
            <a:r>
              <a:rPr lang="en-US" dirty="0" err="1">
                <a:solidFill>
                  <a:schemeClr val="tx2">
                    <a:lumMod val="60000"/>
                    <a:lumOff val="40000"/>
                  </a:schemeClr>
                </a:solidFill>
                <a:latin typeface="Calibri" panose="020F0502020204030204" pitchFamily="34" charset="0"/>
              </a:rPr>
              <a:t>Grup</a:t>
            </a:r>
            <a:r>
              <a:rPr lang="en-US" dirty="0">
                <a:solidFill>
                  <a:schemeClr val="tx2">
                    <a:lumMod val="60000"/>
                    <a:lumOff val="40000"/>
                  </a:schemeClr>
                </a:solidFill>
                <a:latin typeface="Calibri" panose="020F0502020204030204" pitchFamily="34" charset="0"/>
              </a:rPr>
              <a:t> SRL </a:t>
            </a:r>
            <a:r>
              <a:rPr lang="en-US" dirty="0">
                <a:solidFill>
                  <a:srgbClr val="404040"/>
                </a:solidFill>
                <a:latin typeface="Calibri" panose="020F0502020204030204" pitchFamily="34" charset="0"/>
              </a:rPr>
              <a:t>has also very good relationships with this company. Unfortunately, the 2007-2010 financial crisis also had forced the company politics to the austerity measures. Other disturbing factor was the orientation to Russian RETOM solutions, due to a big number of old Soviet protections used by </a:t>
            </a:r>
            <a:r>
              <a:rPr lang="en-US" dirty="0" err="1" smtClean="0">
                <a:solidFill>
                  <a:schemeClr val="tx2">
                    <a:lumMod val="60000"/>
                    <a:lumOff val="40000"/>
                  </a:schemeClr>
                </a:solidFill>
                <a:latin typeface="Calibri" panose="020F0502020204030204" pitchFamily="34" charset="0"/>
              </a:rPr>
              <a:t>Tirotex</a:t>
            </a:r>
            <a:r>
              <a:rPr lang="en-US" dirty="0" smtClean="0">
                <a:solidFill>
                  <a:srgbClr val="404040"/>
                </a:solidFill>
                <a:latin typeface="Calibri" panose="020F0502020204030204" pitchFamily="34" charset="0"/>
              </a:rPr>
              <a:t> . RETOM </a:t>
            </a:r>
            <a:r>
              <a:rPr lang="en-US" dirty="0">
                <a:solidFill>
                  <a:srgbClr val="404040"/>
                </a:solidFill>
                <a:latin typeface="Calibri" panose="020F0502020204030204" pitchFamily="34" charset="0"/>
              </a:rPr>
              <a:t>give to customer a big number of automated tests for this </a:t>
            </a:r>
            <a:r>
              <a:rPr lang="en-US" dirty="0" smtClean="0">
                <a:solidFill>
                  <a:srgbClr val="404040"/>
                </a:solidFill>
                <a:latin typeface="Calibri" panose="020F0502020204030204" pitchFamily="34" charset="0"/>
              </a:rPr>
              <a:t>protections</a:t>
            </a:r>
            <a:r>
              <a:rPr lang="ro-RO" dirty="0" smtClean="0">
                <a:solidFill>
                  <a:srgbClr val="404040"/>
                </a:solidFill>
                <a:latin typeface="Calibri" panose="020F0502020204030204" pitchFamily="34" charset="0"/>
              </a:rPr>
              <a:t> and manuals in Russian.</a:t>
            </a:r>
            <a:r>
              <a:rPr lang="en-US" dirty="0" smtClean="0">
                <a:solidFill>
                  <a:srgbClr val="404040"/>
                </a:solidFill>
                <a:latin typeface="Calibri" panose="020F0502020204030204" pitchFamily="34" charset="0"/>
              </a:rPr>
              <a:t> </a:t>
            </a:r>
            <a:r>
              <a:rPr lang="ro-RO" dirty="0" smtClean="0">
                <a:solidFill>
                  <a:srgbClr val="404040"/>
                </a:solidFill>
                <a:latin typeface="Calibri" panose="020F0502020204030204" pitchFamily="34" charset="0"/>
              </a:rPr>
              <a:t>However w</a:t>
            </a:r>
            <a:r>
              <a:rPr lang="en-US" dirty="0" smtClean="0">
                <a:solidFill>
                  <a:srgbClr val="404040"/>
                </a:solidFill>
                <a:latin typeface="Calibri" panose="020F0502020204030204" pitchFamily="34" charset="0"/>
              </a:rPr>
              <a:t>e were quite convincing , but </a:t>
            </a:r>
            <a:r>
              <a:rPr lang="ro-RO" dirty="0" smtClean="0">
                <a:solidFill>
                  <a:srgbClr val="404040"/>
                </a:solidFill>
                <a:latin typeface="Calibri" panose="020F0502020204030204" pitchFamily="34" charset="0"/>
              </a:rPr>
              <a:t>the</a:t>
            </a:r>
            <a:r>
              <a:rPr lang="ru-RU" dirty="0" smtClean="0">
                <a:solidFill>
                  <a:srgbClr val="404040"/>
                </a:solidFill>
                <a:latin typeface="Calibri" panose="020F0502020204030204" pitchFamily="34" charset="0"/>
              </a:rPr>
              <a:t> </a:t>
            </a:r>
            <a:r>
              <a:rPr lang="en-US" dirty="0" smtClean="0">
                <a:solidFill>
                  <a:srgbClr val="404040"/>
                </a:solidFill>
                <a:latin typeface="Calibri" panose="020F0502020204030204" pitchFamily="34" charset="0"/>
              </a:rPr>
              <a:t>financial problems are not let</a:t>
            </a:r>
            <a:r>
              <a:rPr lang="ro-RO" dirty="0" smtClean="0">
                <a:solidFill>
                  <a:srgbClr val="404040"/>
                </a:solidFill>
                <a:latin typeface="Calibri" panose="020F0502020204030204" pitchFamily="34" charset="0"/>
              </a:rPr>
              <a:t> us to succeed.</a:t>
            </a:r>
            <a:r>
              <a:rPr lang="en-US" dirty="0" smtClean="0">
                <a:solidFill>
                  <a:srgbClr val="404040"/>
                </a:solidFill>
                <a:latin typeface="Calibri" panose="020F0502020204030204" pitchFamily="34" charset="0"/>
              </a:rPr>
              <a:t> </a:t>
            </a:r>
            <a:r>
              <a:rPr lang="ro-RO" dirty="0" smtClean="0">
                <a:solidFill>
                  <a:srgbClr val="404040"/>
                </a:solidFill>
                <a:latin typeface="Calibri" panose="020F0502020204030204" pitchFamily="34" charset="0"/>
              </a:rPr>
              <a:t>Finally, </a:t>
            </a:r>
            <a:r>
              <a:rPr lang="ro-RO" dirty="0" smtClean="0">
                <a:solidFill>
                  <a:schemeClr val="tx2">
                    <a:lumMod val="60000"/>
                    <a:lumOff val="40000"/>
                  </a:schemeClr>
                </a:solidFill>
                <a:latin typeface="Calibri" panose="020F0502020204030204" pitchFamily="34" charset="0"/>
              </a:rPr>
              <a:t>Tirotex</a:t>
            </a:r>
            <a:r>
              <a:rPr lang="ro-RO" dirty="0" smtClean="0">
                <a:solidFill>
                  <a:srgbClr val="404040"/>
                </a:solidFill>
                <a:latin typeface="Calibri" panose="020F0502020204030204" pitchFamily="34" charset="0"/>
              </a:rPr>
              <a:t> had purchased anything.</a:t>
            </a:r>
            <a:endParaRPr lang="ru-RU" sz="1100" dirty="0">
              <a:solidFill>
                <a:prstClr val="black">
                  <a:lumMod val="75000"/>
                  <a:lumOff val="25000"/>
                </a:prst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8915" name="Title 1"/>
          <p:cNvSpPr txBox="1">
            <a:spLocks/>
          </p:cNvSpPr>
          <p:nvPr/>
        </p:nvSpPr>
        <p:spPr bwMode="auto">
          <a:xfrm>
            <a:off x="457200" y="57150"/>
            <a:ext cx="8229600" cy="68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Font typeface="Arial" panose="020B0604020202020204" pitchFamily="34" charset="0"/>
              <a:buChar char="•"/>
              <a:defRPr sz="2400">
                <a:solidFill>
                  <a:srgbClr val="262626"/>
                </a:solidFill>
                <a:latin typeface="Calibri" panose="020F0502020204030204" pitchFamily="34" charset="0"/>
              </a:defRPr>
            </a:lvl1pPr>
            <a:lvl2pPr marL="742950" indent="-285750">
              <a:spcBef>
                <a:spcPct val="20000"/>
              </a:spcBef>
              <a:buClr>
                <a:srgbClr val="A6A6A6"/>
              </a:buClr>
              <a:buFont typeface="Arial" panose="020B0604020202020204" pitchFamily="34" charset="0"/>
              <a:buChar char="•"/>
              <a:defRPr sz="2000">
                <a:solidFill>
                  <a:srgbClr val="262626"/>
                </a:solidFill>
                <a:latin typeface="Calibri" panose="020F0502020204030204" pitchFamily="34" charset="0"/>
              </a:defRPr>
            </a:lvl2pPr>
            <a:lvl3pPr marL="1143000" indent="-228600">
              <a:spcBef>
                <a:spcPct val="20000"/>
              </a:spcBef>
              <a:buFont typeface="Arial" panose="020B0604020202020204" pitchFamily="34" charset="0"/>
              <a:buChar char="•"/>
              <a:defRPr sz="2000">
                <a:solidFill>
                  <a:srgbClr val="7F7F7F"/>
                </a:solidFill>
                <a:latin typeface="Calibri" panose="020F0502020204030204" pitchFamily="34" charset="0"/>
              </a:defRPr>
            </a:lvl3pPr>
            <a:lvl4pPr marL="1600200" indent="-228600">
              <a:spcBef>
                <a:spcPct val="20000"/>
              </a:spcBef>
              <a:buClr>
                <a:schemeClr val="accent1"/>
              </a:buClr>
              <a:buFont typeface="Arial" panose="020B0604020202020204" pitchFamily="34" charset="0"/>
              <a:buChar char="•"/>
              <a:defRPr sz="2000">
                <a:solidFill>
                  <a:srgbClr val="7F7F7F"/>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rgbClr val="7F7F7F"/>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9pPr>
          </a:lstStyle>
          <a:p>
            <a:pPr eaLnBrk="1" hangingPunct="1">
              <a:spcBef>
                <a:spcPct val="0"/>
              </a:spcBef>
              <a:buClrTx/>
              <a:buFontTx/>
              <a:buNone/>
            </a:pPr>
            <a:r>
              <a:rPr lang="en-US" altLang="ru-RU" sz="3200" dirty="0">
                <a:solidFill>
                  <a:srgbClr val="404040"/>
                </a:solidFill>
              </a:rPr>
              <a:t>Lost Sales - </a:t>
            </a:r>
            <a:r>
              <a:rPr lang="en-US" altLang="ru-RU" sz="3200" dirty="0" smtClean="0">
                <a:solidFill>
                  <a:srgbClr val="404040"/>
                </a:solidFill>
              </a:rPr>
              <a:t>TIROTEX</a:t>
            </a:r>
            <a:endParaRPr lang="en-US" altLang="ru-RU" sz="3200" dirty="0">
              <a:solidFill>
                <a:srgbClr val="404040"/>
              </a:solidFill>
            </a:endParaRPr>
          </a:p>
        </p:txBody>
      </p:sp>
    </p:spTree>
  </p:cSld>
  <p:clrMapOvr>
    <a:masterClrMapping/>
  </p:clrMapOvr>
  <p:transition spd="slow">
    <p:blinds/>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lvl="0" eaLnBrk="1" hangingPunct="1"/>
            <a:r>
              <a:rPr lang="en-US" altLang="ru-RU" sz="3200" dirty="0">
                <a:solidFill>
                  <a:srgbClr val="404040"/>
                </a:solidFill>
                <a:latin typeface="Arial" panose="020B0604020202020204" pitchFamily="34" charset="0"/>
                <a:ea typeface="+mn-ea"/>
                <a:cs typeface="Arial" panose="020B0604020202020204" pitchFamily="34" charset="0"/>
              </a:rPr>
              <a:t>Lost Sales </a:t>
            </a:r>
            <a:r>
              <a:rPr lang="en-US" altLang="ru-RU" sz="3200" dirty="0" smtClean="0">
                <a:solidFill>
                  <a:srgbClr val="404040"/>
                </a:solidFill>
                <a:latin typeface="Arial" panose="020B0604020202020204" pitchFamily="34" charset="0"/>
                <a:ea typeface="+mn-ea"/>
                <a:cs typeface="Arial" panose="020B0604020202020204" pitchFamily="34" charset="0"/>
              </a:rPr>
              <a:t>– IS </a:t>
            </a:r>
            <a:r>
              <a:rPr lang="en-US" altLang="ru-RU" sz="3200" dirty="0" err="1" smtClean="0">
                <a:solidFill>
                  <a:srgbClr val="404040"/>
                </a:solidFill>
                <a:latin typeface="Arial" panose="020B0604020202020204" pitchFamily="34" charset="0"/>
                <a:ea typeface="+mn-ea"/>
                <a:cs typeface="Arial" panose="020B0604020202020204" pitchFamily="34" charset="0"/>
              </a:rPr>
              <a:t>Moldelectrica</a:t>
            </a:r>
            <a:endParaRPr lang="ru-RU" dirty="0"/>
          </a:p>
        </p:txBody>
      </p:sp>
      <p:sp>
        <p:nvSpPr>
          <p:cNvPr id="3" name="Объект 2"/>
          <p:cNvSpPr>
            <a:spLocks noGrp="1"/>
          </p:cNvSpPr>
          <p:nvPr>
            <p:ph idx="1"/>
          </p:nvPr>
        </p:nvSpPr>
        <p:spPr/>
        <p:txBody>
          <a:bodyPr/>
          <a:lstStyle/>
          <a:p>
            <a:r>
              <a:rPr lang="en-US" dirty="0">
                <a:solidFill>
                  <a:prstClr val="black">
                    <a:lumMod val="75000"/>
                    <a:lumOff val="25000"/>
                  </a:prstClr>
                </a:solidFill>
              </a:rPr>
              <a:t>We have had unsuccessful sales to </a:t>
            </a:r>
            <a:r>
              <a:rPr lang="en-US" dirty="0" smtClean="0">
                <a:solidFill>
                  <a:srgbClr val="005DAA">
                    <a:lumMod val="60000"/>
                    <a:lumOff val="40000"/>
                  </a:srgbClr>
                </a:solidFill>
              </a:rPr>
              <a:t>IS </a:t>
            </a:r>
            <a:r>
              <a:rPr lang="en-US" dirty="0" err="1" smtClean="0">
                <a:solidFill>
                  <a:srgbClr val="005DAA">
                    <a:lumMod val="60000"/>
                    <a:lumOff val="40000"/>
                  </a:srgbClr>
                </a:solidFill>
              </a:rPr>
              <a:t>Moldelectrica</a:t>
            </a:r>
            <a:r>
              <a:rPr lang="en-US" dirty="0" smtClean="0">
                <a:solidFill>
                  <a:prstClr val="black">
                    <a:lumMod val="75000"/>
                    <a:lumOff val="25000"/>
                  </a:prstClr>
                </a:solidFill>
              </a:rPr>
              <a:t> </a:t>
            </a:r>
            <a:r>
              <a:rPr lang="en-US" dirty="0">
                <a:solidFill>
                  <a:prstClr val="black">
                    <a:lumMod val="75000"/>
                    <a:lumOff val="25000"/>
                  </a:prstClr>
                </a:solidFill>
              </a:rPr>
              <a:t>in </a:t>
            </a:r>
            <a:r>
              <a:rPr lang="en-US" dirty="0" smtClean="0">
                <a:solidFill>
                  <a:prstClr val="black">
                    <a:lumMod val="75000"/>
                    <a:lumOff val="25000"/>
                  </a:prstClr>
                </a:solidFill>
              </a:rPr>
              <a:t>2015 (On-Line Test Sets). The only one objection to our proposal was the pricing. But we think to show to the customer the big opportunities offered by this equipment and made it finally.</a:t>
            </a:r>
            <a:endParaRPr lang="ru-RU" dirty="0"/>
          </a:p>
        </p:txBody>
      </p:sp>
      <p:sp>
        <p:nvSpPr>
          <p:cNvPr id="4" name="Нижний колонтитул 3"/>
          <p:cNvSpPr>
            <a:spLocks noGrp="1"/>
          </p:cNvSpPr>
          <p:nvPr>
            <p:ph type="ftr" sz="quarter" idx="11"/>
          </p:nvPr>
        </p:nvSpPr>
        <p:spPr/>
        <p:txBody>
          <a:bodyPr/>
          <a:lstStyle/>
          <a:p>
            <a:pPr>
              <a:defRPr/>
            </a:pPr>
            <a:r>
              <a:rPr lang="en-US" smtClean="0"/>
              <a:t>©2014 Doble Engineering Company. All Rights Reserved </a:t>
            </a:r>
            <a:endParaRPr lang="en-US"/>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21</a:t>
            </a:fld>
            <a:endParaRPr lang="en-US" altLang="ru-RU"/>
          </a:p>
        </p:txBody>
      </p:sp>
      <p:pic>
        <p:nvPicPr>
          <p:cNvPr id="6" name="Рисунок 5"/>
          <p:cNvPicPr>
            <a:picLocks noChangeAspect="1"/>
          </p:cNvPicPr>
          <p:nvPr/>
        </p:nvPicPr>
        <p:blipFill>
          <a:blip r:embed="rId2"/>
          <a:stretch>
            <a:fillRect/>
          </a:stretch>
        </p:blipFill>
        <p:spPr>
          <a:xfrm>
            <a:off x="1331640" y="2628755"/>
            <a:ext cx="2899697" cy="2132156"/>
          </a:xfrm>
          <a:prstGeom prst="rect">
            <a:avLst/>
          </a:prstGeom>
        </p:spPr>
      </p:pic>
      <p:pic>
        <p:nvPicPr>
          <p:cNvPr id="7" name="Рисунок 6"/>
          <p:cNvPicPr>
            <a:picLocks noChangeAspect="1"/>
          </p:cNvPicPr>
          <p:nvPr/>
        </p:nvPicPr>
        <p:blipFill>
          <a:blip r:embed="rId3"/>
          <a:stretch>
            <a:fillRect/>
          </a:stretch>
        </p:blipFill>
        <p:spPr>
          <a:xfrm>
            <a:off x="4763032" y="2715767"/>
            <a:ext cx="2739753" cy="2132156"/>
          </a:xfrm>
          <a:prstGeom prst="rect">
            <a:avLst/>
          </a:prstGeom>
        </p:spPr>
      </p:pic>
    </p:spTree>
    <p:extLst>
      <p:ext uri="{BB962C8B-B14F-4D97-AF65-F5344CB8AC3E}">
        <p14:creationId xmlns:p14="http://schemas.microsoft.com/office/powerpoint/2010/main" val="20230552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74725"/>
            <a:ext cx="8229600" cy="3959225"/>
          </a:xfrm>
        </p:spPr>
        <p:txBody>
          <a:bodyPr rtlCol="0">
            <a:normAutofit/>
          </a:bodyPr>
          <a:lstStyle/>
          <a:p>
            <a:pPr marL="0" lvl="0" indent="0">
              <a:lnSpc>
                <a:spcPct val="107000"/>
              </a:lnSpc>
              <a:spcAft>
                <a:spcPts val="800"/>
              </a:spcAft>
              <a:buClr>
                <a:srgbClr val="005DAA"/>
              </a:buClr>
              <a:buNone/>
            </a:pPr>
            <a:r>
              <a:rPr lang="en-US" dirty="0">
                <a:solidFill>
                  <a:prstClr val="black">
                    <a:lumMod val="75000"/>
                    <a:lumOff val="25000"/>
                  </a:prstClr>
                </a:solidFill>
              </a:rPr>
              <a:t>We have had </a:t>
            </a:r>
            <a:r>
              <a:rPr lang="en-US" dirty="0" smtClean="0">
                <a:solidFill>
                  <a:prstClr val="black">
                    <a:lumMod val="75000"/>
                    <a:lumOff val="25000"/>
                  </a:prstClr>
                </a:solidFill>
              </a:rPr>
              <a:t>unsuccessful </a:t>
            </a:r>
            <a:r>
              <a:rPr lang="en-US" dirty="0">
                <a:solidFill>
                  <a:prstClr val="black">
                    <a:lumMod val="75000"/>
                    <a:lumOff val="25000"/>
                  </a:prstClr>
                </a:solidFill>
              </a:rPr>
              <a:t>sales to </a:t>
            </a:r>
            <a:r>
              <a:rPr lang="ro-MD" dirty="0">
                <a:solidFill>
                  <a:schemeClr val="tx2">
                    <a:lumMod val="60000"/>
                    <a:lumOff val="40000"/>
                  </a:schemeClr>
                </a:solidFill>
              </a:rPr>
              <a:t>GC Dniester Energo </a:t>
            </a:r>
            <a:r>
              <a:rPr lang="en-US" dirty="0" smtClean="0">
                <a:solidFill>
                  <a:schemeClr val="tx2">
                    <a:lumMod val="60000"/>
                    <a:lumOff val="40000"/>
                  </a:schemeClr>
                </a:solidFill>
              </a:rPr>
              <a:t> </a:t>
            </a:r>
            <a:r>
              <a:rPr lang="en-US" dirty="0" smtClean="0">
                <a:solidFill>
                  <a:prstClr val="black">
                    <a:lumMod val="75000"/>
                    <a:lumOff val="25000"/>
                  </a:prstClr>
                </a:solidFill>
              </a:rPr>
              <a:t>in 201</a:t>
            </a:r>
            <a:r>
              <a:rPr lang="ro-RO" dirty="0" smtClean="0">
                <a:solidFill>
                  <a:prstClr val="black">
                    <a:lumMod val="75000"/>
                    <a:lumOff val="25000"/>
                  </a:prstClr>
                </a:solidFill>
              </a:rPr>
              <a:t>5</a:t>
            </a:r>
            <a:r>
              <a:rPr lang="en-US" dirty="0" smtClean="0">
                <a:solidFill>
                  <a:prstClr val="black">
                    <a:lumMod val="75000"/>
                    <a:lumOff val="25000"/>
                  </a:prstClr>
                </a:solidFill>
              </a:rPr>
              <a:t> </a:t>
            </a:r>
            <a:r>
              <a:rPr lang="en-US" dirty="0">
                <a:solidFill>
                  <a:prstClr val="black">
                    <a:lumMod val="75000"/>
                    <a:lumOff val="25000"/>
                  </a:prstClr>
                </a:solidFill>
              </a:rPr>
              <a:t>(F6150- 1 pcs). </a:t>
            </a:r>
            <a:r>
              <a:rPr lang="en-US" dirty="0" err="1">
                <a:solidFill>
                  <a:schemeClr val="tx2">
                    <a:lumMod val="60000"/>
                    <a:lumOff val="40000"/>
                  </a:schemeClr>
                </a:solidFill>
              </a:rPr>
              <a:t>Vectro</a:t>
            </a:r>
            <a:r>
              <a:rPr lang="en-US" dirty="0">
                <a:solidFill>
                  <a:schemeClr val="tx2">
                    <a:lumMod val="60000"/>
                    <a:lumOff val="40000"/>
                  </a:schemeClr>
                </a:solidFill>
              </a:rPr>
              <a:t> </a:t>
            </a:r>
            <a:r>
              <a:rPr lang="en-US" dirty="0" err="1">
                <a:solidFill>
                  <a:schemeClr val="tx2">
                    <a:lumMod val="60000"/>
                    <a:lumOff val="40000"/>
                  </a:schemeClr>
                </a:solidFill>
                <a:latin typeface="Calibri" panose="020F0502020204030204" pitchFamily="34" charset="0"/>
              </a:rPr>
              <a:t>Grup</a:t>
            </a:r>
            <a:r>
              <a:rPr lang="en-US" dirty="0">
                <a:solidFill>
                  <a:schemeClr val="tx2">
                    <a:lumMod val="60000"/>
                    <a:lumOff val="40000"/>
                  </a:schemeClr>
                </a:solidFill>
                <a:latin typeface="Calibri" panose="020F0502020204030204" pitchFamily="34" charset="0"/>
              </a:rPr>
              <a:t> SRL </a:t>
            </a:r>
            <a:r>
              <a:rPr lang="en-US" dirty="0">
                <a:solidFill>
                  <a:srgbClr val="404040"/>
                </a:solidFill>
                <a:latin typeface="Calibri" panose="020F0502020204030204" pitchFamily="34" charset="0"/>
              </a:rPr>
              <a:t>has also very good relationships with this company. Unfortunately, the </a:t>
            </a:r>
            <a:r>
              <a:rPr lang="ro-MD" dirty="0">
                <a:solidFill>
                  <a:prstClr val="black">
                    <a:lumMod val="75000"/>
                    <a:lumOff val="25000"/>
                  </a:prstClr>
                </a:solidFill>
              </a:rPr>
              <a:t>Dniester </a:t>
            </a:r>
            <a:r>
              <a:rPr lang="ro-MD" dirty="0" smtClean="0">
                <a:solidFill>
                  <a:prstClr val="black">
                    <a:lumMod val="75000"/>
                    <a:lumOff val="25000"/>
                  </a:prstClr>
                </a:solidFill>
              </a:rPr>
              <a:t>Region </a:t>
            </a:r>
            <a:r>
              <a:rPr lang="en-US" dirty="0" smtClean="0">
                <a:solidFill>
                  <a:srgbClr val="404040"/>
                </a:solidFill>
                <a:latin typeface="Calibri" panose="020F0502020204030204" pitchFamily="34" charset="0"/>
              </a:rPr>
              <a:t>crisis </a:t>
            </a:r>
            <a:r>
              <a:rPr lang="en-US" dirty="0">
                <a:solidFill>
                  <a:srgbClr val="404040"/>
                </a:solidFill>
                <a:latin typeface="Calibri" panose="020F0502020204030204" pitchFamily="34" charset="0"/>
              </a:rPr>
              <a:t>also had forced the company politics to the austerity measures. Other disturbing factor </a:t>
            </a:r>
            <a:r>
              <a:rPr lang="ro-RO" dirty="0" smtClean="0">
                <a:solidFill>
                  <a:srgbClr val="404040"/>
                </a:solidFill>
                <a:latin typeface="Calibri" panose="020F0502020204030204" pitchFamily="34" charset="0"/>
              </a:rPr>
              <a:t>also </a:t>
            </a:r>
            <a:r>
              <a:rPr lang="en-US" dirty="0" smtClean="0">
                <a:solidFill>
                  <a:srgbClr val="404040"/>
                </a:solidFill>
                <a:latin typeface="Calibri" panose="020F0502020204030204" pitchFamily="34" charset="0"/>
              </a:rPr>
              <a:t>was </a:t>
            </a:r>
            <a:r>
              <a:rPr lang="en-US" dirty="0">
                <a:solidFill>
                  <a:srgbClr val="404040"/>
                </a:solidFill>
                <a:latin typeface="Calibri" panose="020F0502020204030204" pitchFamily="34" charset="0"/>
              </a:rPr>
              <a:t>the orientation to Russian RETOM solutions, due to a big number of old Soviet protections used by </a:t>
            </a:r>
            <a:r>
              <a:rPr lang="en-US" dirty="0" err="1" smtClean="0">
                <a:solidFill>
                  <a:srgbClr val="404040"/>
                </a:solidFill>
                <a:latin typeface="Calibri" panose="020F0502020204030204" pitchFamily="34" charset="0"/>
              </a:rPr>
              <a:t>Tirotex</a:t>
            </a:r>
            <a:r>
              <a:rPr lang="en-US" dirty="0" smtClean="0">
                <a:solidFill>
                  <a:srgbClr val="404040"/>
                </a:solidFill>
                <a:latin typeface="Calibri" panose="020F0502020204030204" pitchFamily="34" charset="0"/>
              </a:rPr>
              <a:t> . RETOM </a:t>
            </a:r>
            <a:r>
              <a:rPr lang="en-US" dirty="0">
                <a:solidFill>
                  <a:srgbClr val="404040"/>
                </a:solidFill>
                <a:latin typeface="Calibri" panose="020F0502020204030204" pitchFamily="34" charset="0"/>
              </a:rPr>
              <a:t>give to customer a big number of automated tests for this </a:t>
            </a:r>
            <a:r>
              <a:rPr lang="en-US" dirty="0" smtClean="0">
                <a:solidFill>
                  <a:srgbClr val="404040"/>
                </a:solidFill>
                <a:latin typeface="Calibri" panose="020F0502020204030204" pitchFamily="34" charset="0"/>
              </a:rPr>
              <a:t>protections</a:t>
            </a:r>
            <a:r>
              <a:rPr lang="ro-RO" dirty="0" smtClean="0">
                <a:solidFill>
                  <a:srgbClr val="404040"/>
                </a:solidFill>
                <a:latin typeface="Calibri" panose="020F0502020204030204" pitchFamily="34" charset="0"/>
              </a:rPr>
              <a:t> and manuals in Russian.</a:t>
            </a:r>
            <a:r>
              <a:rPr lang="en-US" dirty="0" smtClean="0">
                <a:solidFill>
                  <a:srgbClr val="404040"/>
                </a:solidFill>
                <a:latin typeface="Calibri" panose="020F0502020204030204" pitchFamily="34" charset="0"/>
              </a:rPr>
              <a:t> </a:t>
            </a:r>
            <a:r>
              <a:rPr lang="ro-RO" dirty="0" smtClean="0">
                <a:solidFill>
                  <a:srgbClr val="404040"/>
                </a:solidFill>
                <a:latin typeface="Calibri" panose="020F0502020204030204" pitchFamily="34" charset="0"/>
              </a:rPr>
              <a:t>It was a major factor against our proposal and finaly von RETOM.</a:t>
            </a:r>
            <a:endParaRPr lang="ru-RU" sz="1100" dirty="0">
              <a:solidFill>
                <a:prstClr val="black">
                  <a:lumMod val="75000"/>
                  <a:lumOff val="25000"/>
                </a:prst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8915" name="Title 1"/>
          <p:cNvSpPr txBox="1">
            <a:spLocks/>
          </p:cNvSpPr>
          <p:nvPr/>
        </p:nvSpPr>
        <p:spPr bwMode="auto">
          <a:xfrm>
            <a:off x="457200" y="57150"/>
            <a:ext cx="8229600" cy="68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Font typeface="Arial" panose="020B0604020202020204" pitchFamily="34" charset="0"/>
              <a:buChar char="•"/>
              <a:defRPr sz="2400">
                <a:solidFill>
                  <a:srgbClr val="262626"/>
                </a:solidFill>
                <a:latin typeface="Calibri" panose="020F0502020204030204" pitchFamily="34" charset="0"/>
              </a:defRPr>
            </a:lvl1pPr>
            <a:lvl2pPr marL="742950" indent="-285750">
              <a:spcBef>
                <a:spcPct val="20000"/>
              </a:spcBef>
              <a:buClr>
                <a:srgbClr val="A6A6A6"/>
              </a:buClr>
              <a:buFont typeface="Arial" panose="020B0604020202020204" pitchFamily="34" charset="0"/>
              <a:buChar char="•"/>
              <a:defRPr sz="2000">
                <a:solidFill>
                  <a:srgbClr val="262626"/>
                </a:solidFill>
                <a:latin typeface="Calibri" panose="020F0502020204030204" pitchFamily="34" charset="0"/>
              </a:defRPr>
            </a:lvl2pPr>
            <a:lvl3pPr marL="1143000" indent="-228600">
              <a:spcBef>
                <a:spcPct val="20000"/>
              </a:spcBef>
              <a:buFont typeface="Arial" panose="020B0604020202020204" pitchFamily="34" charset="0"/>
              <a:buChar char="•"/>
              <a:defRPr sz="2000">
                <a:solidFill>
                  <a:srgbClr val="7F7F7F"/>
                </a:solidFill>
                <a:latin typeface="Calibri" panose="020F0502020204030204" pitchFamily="34" charset="0"/>
              </a:defRPr>
            </a:lvl3pPr>
            <a:lvl4pPr marL="1600200" indent="-228600">
              <a:spcBef>
                <a:spcPct val="20000"/>
              </a:spcBef>
              <a:buClr>
                <a:schemeClr val="accent1"/>
              </a:buClr>
              <a:buFont typeface="Arial" panose="020B0604020202020204" pitchFamily="34" charset="0"/>
              <a:buChar char="•"/>
              <a:defRPr sz="2000">
                <a:solidFill>
                  <a:srgbClr val="7F7F7F"/>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rgbClr val="7F7F7F"/>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9pPr>
          </a:lstStyle>
          <a:p>
            <a:pPr eaLnBrk="1" hangingPunct="1">
              <a:spcBef>
                <a:spcPct val="0"/>
              </a:spcBef>
              <a:buClrTx/>
              <a:buFontTx/>
              <a:buNone/>
            </a:pPr>
            <a:r>
              <a:rPr lang="en-US" altLang="ru-RU" sz="3200" dirty="0">
                <a:solidFill>
                  <a:srgbClr val="404040"/>
                </a:solidFill>
              </a:rPr>
              <a:t>Lost Sales - </a:t>
            </a:r>
            <a:r>
              <a:rPr lang="ro-MD" sz="3200" dirty="0">
                <a:solidFill>
                  <a:srgbClr val="000000"/>
                </a:solidFill>
              </a:rPr>
              <a:t>GC Dniester Energo</a:t>
            </a:r>
            <a:r>
              <a:rPr lang="ro-MD" sz="3200" dirty="0"/>
              <a:t> </a:t>
            </a:r>
            <a:endParaRPr lang="en-US" altLang="ru-RU" sz="3200" dirty="0">
              <a:solidFill>
                <a:srgbClr val="404040"/>
              </a:solidFill>
            </a:endParaRPr>
          </a:p>
        </p:txBody>
      </p:sp>
    </p:spTree>
    <p:extLst>
      <p:ext uri="{BB962C8B-B14F-4D97-AF65-F5344CB8AC3E}">
        <p14:creationId xmlns:p14="http://schemas.microsoft.com/office/powerpoint/2010/main" val="4256151491"/>
      </p:ext>
    </p:extLst>
  </p:cSld>
  <p:clrMapOvr>
    <a:masterClrMapping/>
  </p:clrMapOvr>
  <p:transition spd="slow">
    <p:blinds/>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en-US" sz="2900" dirty="0" smtClean="0"/>
              <a:t>Case Studies </a:t>
            </a:r>
            <a:r>
              <a:rPr lang="mr-IN" sz="2900" dirty="0" smtClean="0"/>
              <a:t>–</a:t>
            </a:r>
            <a:r>
              <a:rPr lang="en-US" sz="2900" dirty="0" smtClean="0"/>
              <a:t> Key Points</a:t>
            </a:r>
            <a:endParaRPr lang="en-US" sz="2900" dirty="0"/>
          </a:p>
        </p:txBody>
      </p:sp>
      <p:sp>
        <p:nvSpPr>
          <p:cNvPr id="3" name="Content Placeholder 2"/>
          <p:cNvSpPr>
            <a:spLocks noGrp="1"/>
          </p:cNvSpPr>
          <p:nvPr>
            <p:ph idx="1"/>
          </p:nvPr>
        </p:nvSpPr>
        <p:spPr>
          <a:xfrm>
            <a:off x="457200" y="1123950"/>
            <a:ext cx="8229600" cy="4019550"/>
          </a:xfrm>
        </p:spPr>
        <p:txBody>
          <a:bodyPr rtlCol="0">
            <a:normAutofit fontScale="70000" lnSpcReduction="20000"/>
          </a:bodyPr>
          <a:lstStyle/>
          <a:p>
            <a:pPr marL="0" lvl="0" indent="0" eaLnBrk="1" hangingPunct="1">
              <a:lnSpc>
                <a:spcPct val="90000"/>
              </a:lnSpc>
              <a:buClr>
                <a:srgbClr val="005DAA"/>
              </a:buClr>
              <a:buNone/>
              <a:defRPr/>
            </a:pPr>
            <a:r>
              <a:rPr lang="en-US" altLang="en-US" sz="3400" dirty="0">
                <a:solidFill>
                  <a:srgbClr val="404040"/>
                </a:solidFill>
                <a:latin typeface="Calibri" panose="020F0502020204030204" pitchFamily="34" charset="0"/>
              </a:rPr>
              <a:t>In general, the trends of our sales of </a:t>
            </a:r>
            <a:r>
              <a:rPr lang="en-US" altLang="en-US" sz="3400" dirty="0">
                <a:solidFill>
                  <a:schemeClr val="tx2">
                    <a:lumMod val="60000"/>
                    <a:lumOff val="40000"/>
                  </a:schemeClr>
                </a:solidFill>
                <a:latin typeface="Calibri" panose="020F0502020204030204" pitchFamily="34" charset="0"/>
              </a:rPr>
              <a:t>DOBLE</a:t>
            </a:r>
            <a:r>
              <a:rPr lang="en-US" altLang="en-US" sz="3400" dirty="0">
                <a:solidFill>
                  <a:srgbClr val="404040"/>
                </a:solidFill>
                <a:latin typeface="Calibri" panose="020F0502020204030204" pitchFamily="34" charset="0"/>
              </a:rPr>
              <a:t> products follows the world economy trends ups and downs.</a:t>
            </a:r>
            <a:r>
              <a:rPr lang="ro-RO" altLang="en-US" sz="3400" dirty="0">
                <a:solidFill>
                  <a:srgbClr val="404040"/>
                </a:solidFill>
                <a:latin typeface="Calibri" panose="020F0502020204030204" pitchFamily="34" charset="0"/>
              </a:rPr>
              <a:t> </a:t>
            </a:r>
            <a:r>
              <a:rPr lang="en-US" altLang="en-US" sz="3400" dirty="0">
                <a:solidFill>
                  <a:srgbClr val="404040"/>
                </a:solidFill>
                <a:latin typeface="Calibri" panose="020F0502020204030204" pitchFamily="34" charset="0"/>
              </a:rPr>
              <a:t>However, we have a clear conception how to succeed.</a:t>
            </a:r>
          </a:p>
          <a:p>
            <a:pPr marL="457200" lvl="0" indent="-457200" eaLnBrk="1" hangingPunct="1">
              <a:lnSpc>
                <a:spcPct val="90000"/>
              </a:lnSpc>
              <a:buClr>
                <a:srgbClr val="005DAA"/>
              </a:buClr>
              <a:buAutoNum type="arabicPeriod"/>
              <a:defRPr/>
            </a:pPr>
            <a:r>
              <a:rPr lang="en-US" altLang="en-US" sz="3400" dirty="0">
                <a:solidFill>
                  <a:srgbClr val="404040"/>
                </a:solidFill>
                <a:latin typeface="Calibri" panose="020F0502020204030204" pitchFamily="34" charset="0"/>
              </a:rPr>
              <a:t>The </a:t>
            </a:r>
            <a:r>
              <a:rPr lang="en-US" altLang="en-US" sz="3400" dirty="0">
                <a:solidFill>
                  <a:srgbClr val="404040"/>
                </a:solidFill>
                <a:latin typeface="Calibri" panose="020F0502020204030204" pitchFamily="34" charset="0"/>
              </a:rPr>
              <a:t>strong point of </a:t>
            </a:r>
            <a:r>
              <a:rPr lang="en-US" altLang="en-US" sz="3400" dirty="0">
                <a:solidFill>
                  <a:schemeClr val="tx2">
                    <a:lumMod val="60000"/>
                    <a:lumOff val="40000"/>
                  </a:schemeClr>
                </a:solidFill>
                <a:latin typeface="Calibri" panose="020F0502020204030204" pitchFamily="34" charset="0"/>
              </a:rPr>
              <a:t>DOBLE</a:t>
            </a:r>
            <a:r>
              <a:rPr lang="en-US" altLang="en-US" sz="3400" dirty="0">
                <a:solidFill>
                  <a:srgbClr val="404040"/>
                </a:solidFill>
                <a:latin typeface="Calibri" panose="020F0502020204030204" pitchFamily="34" charset="0"/>
              </a:rPr>
              <a:t> products is their </a:t>
            </a:r>
            <a:r>
              <a:rPr lang="en-US" altLang="en-US" sz="3400" dirty="0" err="1">
                <a:solidFill>
                  <a:srgbClr val="404040"/>
                </a:solidFill>
                <a:latin typeface="Calibri" panose="020F0502020204030204" pitchFamily="34" charset="0"/>
              </a:rPr>
              <a:t>traditionaly</a:t>
            </a:r>
            <a:r>
              <a:rPr lang="en-US" altLang="en-US" sz="3400" dirty="0">
                <a:solidFill>
                  <a:srgbClr val="404040"/>
                </a:solidFill>
                <a:latin typeface="Calibri" panose="020F0502020204030204" pitchFamily="34" charset="0"/>
              </a:rPr>
              <a:t> </a:t>
            </a:r>
            <a:r>
              <a:rPr lang="ro-MD" sz="3400" dirty="0">
                <a:solidFill>
                  <a:srgbClr val="404040"/>
                </a:solidFill>
                <a:latin typeface="Calibri" panose="020F0502020204030204" pitchFamily="34" charset="0"/>
              </a:rPr>
              <a:t>reliability</a:t>
            </a:r>
            <a:r>
              <a:rPr lang="ro-MD" sz="3400" dirty="0">
                <a:solidFill>
                  <a:srgbClr val="404040"/>
                </a:solidFill>
                <a:latin typeface="Calibri" panose="020F0502020204030204" pitchFamily="34" charset="0"/>
              </a:rPr>
              <a:t> and durability</a:t>
            </a:r>
            <a:r>
              <a:rPr lang="en-US" sz="3400" dirty="0">
                <a:solidFill>
                  <a:srgbClr val="404040"/>
                </a:solidFill>
                <a:latin typeface="Calibri" panose="020F0502020204030204" pitchFamily="34" charset="0"/>
              </a:rPr>
              <a:t>. We consider it </a:t>
            </a:r>
            <a:r>
              <a:rPr lang="en-US" sz="3400" dirty="0">
                <a:solidFill>
                  <a:srgbClr val="404040"/>
                </a:solidFill>
                <a:latin typeface="Calibri" panose="020F0502020204030204" pitchFamily="34" charset="0"/>
              </a:rPr>
              <a:t>will </a:t>
            </a:r>
            <a:r>
              <a:rPr lang="en-US" sz="3400" dirty="0">
                <a:solidFill>
                  <a:srgbClr val="404040"/>
                </a:solidFill>
                <a:latin typeface="Calibri" panose="020F0502020204030204" pitchFamily="34" charset="0"/>
              </a:rPr>
              <a:t>certainly</a:t>
            </a:r>
            <a:r>
              <a:rPr lang="ru-RU" sz="3400" dirty="0">
                <a:solidFill>
                  <a:srgbClr val="404040"/>
                </a:solidFill>
                <a:latin typeface="Calibri" panose="020F0502020204030204" pitchFamily="34" charset="0"/>
              </a:rPr>
              <a:t> </a:t>
            </a:r>
            <a:r>
              <a:rPr lang="en-US" sz="3400" dirty="0">
                <a:solidFill>
                  <a:srgbClr val="404040"/>
                </a:solidFill>
                <a:latin typeface="Calibri" panose="020F0502020204030204" pitchFamily="34" charset="0"/>
              </a:rPr>
              <a:t>remain</a:t>
            </a:r>
            <a:r>
              <a:rPr lang="ru-RU" sz="3400" dirty="0">
                <a:solidFill>
                  <a:srgbClr val="404040"/>
                </a:solidFill>
                <a:latin typeface="Calibri" panose="020F0502020204030204" pitchFamily="34" charset="0"/>
              </a:rPr>
              <a:t>.</a:t>
            </a:r>
          </a:p>
          <a:p>
            <a:pPr marL="457200" lvl="0" indent="-457200" eaLnBrk="1" hangingPunct="1">
              <a:lnSpc>
                <a:spcPct val="90000"/>
              </a:lnSpc>
              <a:buClr>
                <a:srgbClr val="005DAA"/>
              </a:buClr>
              <a:buAutoNum type="arabicPeriod"/>
              <a:defRPr/>
            </a:pPr>
            <a:r>
              <a:rPr lang="en-US" sz="3400" dirty="0">
                <a:solidFill>
                  <a:srgbClr val="404040"/>
                </a:solidFill>
                <a:latin typeface="Calibri" panose="020F0502020204030204" pitchFamily="34" charset="0"/>
              </a:rPr>
              <a:t>The week point in our market is documentation. It is only in English, but our customers demand from us Russian manuals.</a:t>
            </a:r>
          </a:p>
          <a:p>
            <a:pPr marL="457200" lvl="0" indent="-457200" eaLnBrk="1" hangingPunct="1">
              <a:lnSpc>
                <a:spcPct val="90000"/>
              </a:lnSpc>
              <a:buClr>
                <a:srgbClr val="005DAA"/>
              </a:buClr>
              <a:buAutoNum type="arabicPeriod"/>
              <a:defRPr/>
            </a:pPr>
            <a:r>
              <a:rPr lang="en-US" sz="3400" dirty="0">
                <a:solidFill>
                  <a:srgbClr val="404040"/>
                </a:solidFill>
                <a:latin typeface="Calibri" panose="020F0502020204030204" pitchFamily="34" charset="0"/>
              </a:rPr>
              <a:t>The soft was also a week point comparative to </a:t>
            </a:r>
            <a:r>
              <a:rPr lang="en-US" sz="3400" dirty="0">
                <a:solidFill>
                  <a:schemeClr val="tx2">
                    <a:lumMod val="60000"/>
                    <a:lumOff val="40000"/>
                  </a:schemeClr>
                </a:solidFill>
                <a:latin typeface="Calibri" panose="020F0502020204030204" pitchFamily="34" charset="0"/>
              </a:rPr>
              <a:t>OMICRON</a:t>
            </a:r>
            <a:r>
              <a:rPr lang="en-US" sz="3400" dirty="0">
                <a:solidFill>
                  <a:srgbClr val="404040"/>
                </a:solidFill>
                <a:latin typeface="Calibri" panose="020F0502020204030204" pitchFamily="34" charset="0"/>
              </a:rPr>
              <a:t> soft. Now it is better, we recommend to work further on it. On the other hand, it was free and this was a very strong point. Therefore, a good balance is needed.</a:t>
            </a:r>
          </a:p>
          <a:p>
            <a:pPr marL="457200" lvl="0" indent="-457200" eaLnBrk="1" hangingPunct="1">
              <a:lnSpc>
                <a:spcPct val="90000"/>
              </a:lnSpc>
              <a:buClr>
                <a:srgbClr val="005DAA"/>
              </a:buClr>
              <a:buAutoNum type="arabicPeriod"/>
              <a:defRPr/>
            </a:pPr>
            <a:endParaRPr lang="en-US" dirty="0" smtClean="0">
              <a:solidFill>
                <a:srgbClr val="404040"/>
              </a:solidFill>
              <a:latin typeface="Calibri" panose="020F0502020204030204" pitchFamily="34" charset="0"/>
            </a:endParaRPr>
          </a:p>
          <a:p>
            <a:pPr marL="457200" lvl="0" indent="-457200" eaLnBrk="1" hangingPunct="1">
              <a:lnSpc>
                <a:spcPct val="90000"/>
              </a:lnSpc>
              <a:buClr>
                <a:srgbClr val="005DAA"/>
              </a:buClr>
              <a:buAutoNum type="arabicPeriod"/>
              <a:defRPr/>
            </a:pPr>
            <a:endParaRPr lang="en-US" dirty="0" smtClean="0">
              <a:solidFill>
                <a:srgbClr val="404040"/>
              </a:solidFill>
              <a:latin typeface="Calibri" panose="020F0502020204030204" pitchFamily="34" charset="0"/>
            </a:endParaRPr>
          </a:p>
          <a:p>
            <a:pPr marL="457200" lvl="0" indent="-457200" eaLnBrk="1" hangingPunct="1">
              <a:lnSpc>
                <a:spcPct val="90000"/>
              </a:lnSpc>
              <a:buClr>
                <a:srgbClr val="005DAA"/>
              </a:buClr>
              <a:buAutoNum type="arabicPeriod"/>
              <a:defRPr/>
            </a:pPr>
            <a:endParaRPr lang="en-US" dirty="0">
              <a:solidFill>
                <a:srgbClr val="404040"/>
              </a:solidFill>
              <a:latin typeface="Calibri" panose="020F0502020204030204" pitchFamily="34" charset="0"/>
            </a:endParaRPr>
          </a:p>
        </p:txBody>
      </p:sp>
      <p:sp>
        <p:nvSpPr>
          <p:cNvPr id="4" name="Footer Placeholder 3"/>
          <p:cNvSpPr>
            <a:spLocks noGrp="1"/>
          </p:cNvSpPr>
          <p:nvPr>
            <p:ph type="ftr" sz="quarter" idx="11"/>
          </p:nvPr>
        </p:nvSpPr>
        <p:spPr/>
        <p:txBody>
          <a:bodyPr/>
          <a:lstStyle/>
          <a:p>
            <a:pPr>
              <a:defRPr/>
            </a:pPr>
            <a:r>
              <a:rPr lang="en-US"/>
              <a:t>©2014 Doble Engineering Company. All Rights Reserved </a:t>
            </a:r>
          </a:p>
        </p:txBody>
      </p:sp>
      <p:sp>
        <p:nvSpPr>
          <p:cNvPr id="39941"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Font typeface="Arial" panose="020B0604020202020204" pitchFamily="34" charset="0"/>
              <a:buChar char="•"/>
              <a:defRPr sz="2400">
                <a:solidFill>
                  <a:srgbClr val="262626"/>
                </a:solidFill>
                <a:latin typeface="Calibri" panose="020F0502020204030204" pitchFamily="34" charset="0"/>
              </a:defRPr>
            </a:lvl1pPr>
            <a:lvl2pPr marL="742950" indent="-285750">
              <a:spcBef>
                <a:spcPct val="20000"/>
              </a:spcBef>
              <a:buClr>
                <a:srgbClr val="A6A6A6"/>
              </a:buClr>
              <a:buFont typeface="Arial" panose="020B0604020202020204" pitchFamily="34" charset="0"/>
              <a:buChar char="•"/>
              <a:defRPr sz="2000">
                <a:solidFill>
                  <a:srgbClr val="262626"/>
                </a:solidFill>
                <a:latin typeface="Calibri" panose="020F0502020204030204" pitchFamily="34" charset="0"/>
              </a:defRPr>
            </a:lvl2pPr>
            <a:lvl3pPr marL="1143000" indent="-228600">
              <a:spcBef>
                <a:spcPct val="20000"/>
              </a:spcBef>
              <a:buFont typeface="Arial" panose="020B0604020202020204" pitchFamily="34" charset="0"/>
              <a:buChar char="•"/>
              <a:defRPr sz="2000">
                <a:solidFill>
                  <a:srgbClr val="7F7F7F"/>
                </a:solidFill>
                <a:latin typeface="Calibri" panose="020F0502020204030204" pitchFamily="34" charset="0"/>
              </a:defRPr>
            </a:lvl3pPr>
            <a:lvl4pPr marL="1600200" indent="-228600">
              <a:spcBef>
                <a:spcPct val="20000"/>
              </a:spcBef>
              <a:buClr>
                <a:schemeClr val="accent1"/>
              </a:buClr>
              <a:buFont typeface="Arial" panose="020B0604020202020204" pitchFamily="34" charset="0"/>
              <a:buChar char="•"/>
              <a:defRPr sz="2000">
                <a:solidFill>
                  <a:srgbClr val="7F7F7F"/>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rgbClr val="7F7F7F"/>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rgbClr val="7F7F7F"/>
                </a:solidFill>
                <a:latin typeface="Calibri" panose="020F0502020204030204" pitchFamily="34" charset="0"/>
              </a:defRPr>
            </a:lvl9pPr>
          </a:lstStyle>
          <a:p>
            <a:pPr>
              <a:spcBef>
                <a:spcPct val="0"/>
              </a:spcBef>
              <a:buClrTx/>
              <a:buFontTx/>
              <a:buNone/>
            </a:pPr>
            <a:fld id="{F05847C4-C1A9-46E7-BFD2-F38B91A76A3D}" type="slidenum">
              <a:rPr lang="en-US" altLang="ru-RU" sz="1200">
                <a:solidFill>
                  <a:srgbClr val="898989"/>
                </a:solidFill>
              </a:rPr>
              <a:pPr>
                <a:spcBef>
                  <a:spcPct val="0"/>
                </a:spcBef>
                <a:buClrTx/>
                <a:buFontTx/>
                <a:buNone/>
              </a:pPr>
              <a:t>23</a:t>
            </a:fld>
            <a:endParaRPr lang="en-US" altLang="ru-RU" sz="1200">
              <a:solidFill>
                <a:srgbClr val="898989"/>
              </a:solidFill>
            </a:endParaRPr>
          </a:p>
        </p:txBody>
      </p:sp>
    </p:spTree>
  </p:cSld>
  <p:clrMapOvr>
    <a:masterClrMapping/>
  </p:clrMapOvr>
  <p:transition spd="slow">
    <p:blinds/>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sz="2900" dirty="0">
                <a:solidFill>
                  <a:prstClr val="black">
                    <a:lumMod val="75000"/>
                    <a:lumOff val="25000"/>
                  </a:prstClr>
                </a:solidFill>
              </a:rPr>
              <a:t>Case Studies </a:t>
            </a:r>
            <a:r>
              <a:rPr lang="mr-IN" sz="2900" dirty="0">
                <a:solidFill>
                  <a:prstClr val="black">
                    <a:lumMod val="75000"/>
                    <a:lumOff val="25000"/>
                  </a:prstClr>
                </a:solidFill>
              </a:rPr>
              <a:t>–</a:t>
            </a:r>
            <a:r>
              <a:rPr lang="en-US" sz="2900" dirty="0">
                <a:solidFill>
                  <a:prstClr val="black">
                    <a:lumMod val="75000"/>
                    <a:lumOff val="25000"/>
                  </a:prstClr>
                </a:solidFill>
              </a:rPr>
              <a:t> Key Points</a:t>
            </a:r>
            <a:endParaRPr lang="ru-RU" dirty="0"/>
          </a:p>
        </p:txBody>
      </p:sp>
      <p:sp>
        <p:nvSpPr>
          <p:cNvPr id="3" name="Объект 2"/>
          <p:cNvSpPr>
            <a:spLocks noGrp="1"/>
          </p:cNvSpPr>
          <p:nvPr>
            <p:ph idx="1"/>
          </p:nvPr>
        </p:nvSpPr>
        <p:spPr>
          <a:xfrm>
            <a:off x="457200" y="1123951"/>
            <a:ext cx="8229600" cy="2743944"/>
          </a:xfrm>
        </p:spPr>
        <p:txBody>
          <a:bodyPr/>
          <a:lstStyle/>
          <a:p>
            <a:pPr marL="0" lvl="0" indent="0" eaLnBrk="1" hangingPunct="1">
              <a:lnSpc>
                <a:spcPct val="90000"/>
              </a:lnSpc>
              <a:buClr>
                <a:srgbClr val="005DAA"/>
              </a:buClr>
              <a:buNone/>
              <a:defRPr/>
            </a:pPr>
            <a:r>
              <a:rPr lang="en-US" dirty="0" smtClean="0">
                <a:solidFill>
                  <a:srgbClr val="404040"/>
                </a:solidFill>
                <a:latin typeface="Calibri" panose="020F0502020204030204" pitchFamily="34" charset="0"/>
              </a:rPr>
              <a:t>4. Free </a:t>
            </a:r>
            <a:r>
              <a:rPr lang="en-US" dirty="0">
                <a:solidFill>
                  <a:srgbClr val="404040"/>
                </a:solidFill>
                <a:latin typeface="Calibri" panose="020F0502020204030204" pitchFamily="34" charset="0"/>
              </a:rPr>
              <a:t>training courses are badly demanded by our customers during the sell negotiations.</a:t>
            </a:r>
          </a:p>
          <a:p>
            <a:pPr marL="0" lvl="0" indent="0" eaLnBrk="1" hangingPunct="1">
              <a:lnSpc>
                <a:spcPct val="90000"/>
              </a:lnSpc>
              <a:buClr>
                <a:srgbClr val="005DAA"/>
              </a:buClr>
              <a:buNone/>
              <a:defRPr/>
            </a:pPr>
            <a:r>
              <a:rPr lang="en-US" dirty="0">
                <a:solidFill>
                  <a:srgbClr val="404040"/>
                </a:solidFill>
                <a:latin typeface="Calibri" panose="020F0502020204030204" pitchFamily="34" charset="0"/>
              </a:rPr>
              <a:t>We have to work together to formulate a adequate pricing policy according to our region challenges. </a:t>
            </a:r>
          </a:p>
          <a:p>
            <a:pPr marL="0" lvl="0" indent="0" eaLnBrk="1" hangingPunct="1">
              <a:lnSpc>
                <a:spcPct val="90000"/>
              </a:lnSpc>
              <a:buClr>
                <a:srgbClr val="005DAA"/>
              </a:buClr>
              <a:buNone/>
              <a:defRPr/>
            </a:pPr>
            <a:r>
              <a:rPr lang="en-US" dirty="0" smtClean="0">
                <a:solidFill>
                  <a:srgbClr val="404040"/>
                </a:solidFill>
                <a:latin typeface="Calibri" panose="020F0502020204030204" pitchFamily="34" charset="0"/>
              </a:rPr>
              <a:t>5. </a:t>
            </a:r>
            <a:r>
              <a:rPr lang="en-US" dirty="0">
                <a:solidFill>
                  <a:srgbClr val="404040"/>
                </a:solidFill>
                <a:latin typeface="Calibri" panose="020F0502020204030204" pitchFamily="34" charset="0"/>
              </a:rPr>
              <a:t>We are very pleased to work with DOBLE company and we are hoping to a long and fruitful collaboration</a:t>
            </a:r>
            <a:r>
              <a:rPr lang="en-US" dirty="0" smtClean="0">
                <a:solidFill>
                  <a:srgbClr val="404040"/>
                </a:solidFill>
                <a:latin typeface="Calibri" panose="020F0502020204030204" pitchFamily="34" charset="0"/>
              </a:rPr>
              <a:t>.</a:t>
            </a:r>
          </a:p>
          <a:p>
            <a:pPr marL="0" lvl="0" indent="0" eaLnBrk="1" hangingPunct="1">
              <a:lnSpc>
                <a:spcPct val="90000"/>
              </a:lnSpc>
              <a:buClr>
                <a:srgbClr val="005DAA"/>
              </a:buClr>
              <a:buNone/>
              <a:defRPr/>
            </a:pPr>
            <a:endParaRPr lang="en-US" dirty="0" smtClean="0">
              <a:solidFill>
                <a:srgbClr val="404040"/>
              </a:solidFill>
              <a:latin typeface="Calibri" panose="020F0502020204030204" pitchFamily="34" charset="0"/>
            </a:endParaRPr>
          </a:p>
          <a:p>
            <a:pPr marL="0" lvl="0" indent="0" eaLnBrk="1" hangingPunct="1">
              <a:lnSpc>
                <a:spcPct val="90000"/>
              </a:lnSpc>
              <a:buClr>
                <a:srgbClr val="005DAA"/>
              </a:buClr>
              <a:buNone/>
              <a:defRPr/>
            </a:pPr>
            <a:endParaRPr lang="en-US" dirty="0">
              <a:solidFill>
                <a:srgbClr val="404040"/>
              </a:solidFill>
              <a:latin typeface="Calibri" panose="020F0502020204030204" pitchFamily="34" charset="0"/>
            </a:endParaRPr>
          </a:p>
          <a:p>
            <a:pPr marL="0" lvl="0" indent="0" eaLnBrk="1" hangingPunct="1">
              <a:lnSpc>
                <a:spcPct val="90000"/>
              </a:lnSpc>
              <a:buClr>
                <a:srgbClr val="005DAA"/>
              </a:buClr>
              <a:buNone/>
              <a:defRPr/>
            </a:pPr>
            <a:endParaRPr lang="en-US" dirty="0">
              <a:solidFill>
                <a:srgbClr val="404040"/>
              </a:solidFill>
              <a:latin typeface="Calibri" panose="020F0502020204030204" pitchFamily="34" charset="0"/>
            </a:endParaRPr>
          </a:p>
          <a:p>
            <a:endParaRPr lang="ru-RU" dirty="0"/>
          </a:p>
        </p:txBody>
      </p:sp>
      <p:sp>
        <p:nvSpPr>
          <p:cNvPr id="4" name="Нижний колонтитул 3"/>
          <p:cNvSpPr>
            <a:spLocks noGrp="1"/>
          </p:cNvSpPr>
          <p:nvPr>
            <p:ph type="ftr" sz="quarter" idx="11"/>
          </p:nvPr>
        </p:nvSpPr>
        <p:spPr/>
        <p:txBody>
          <a:bodyPr/>
          <a:lstStyle/>
          <a:p>
            <a:pPr>
              <a:defRPr/>
            </a:pPr>
            <a:r>
              <a:rPr lang="en-US" smtClean="0"/>
              <a:t>©2014 Doble Engineering Company. All Rights Reserved </a:t>
            </a:r>
            <a:endParaRPr lang="en-US"/>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24</a:t>
            </a:fld>
            <a:endParaRPr lang="en-US" altLang="ru-RU"/>
          </a:p>
        </p:txBody>
      </p:sp>
    </p:spTree>
    <p:extLst>
      <p:ext uri="{BB962C8B-B14F-4D97-AF65-F5344CB8AC3E}">
        <p14:creationId xmlns:p14="http://schemas.microsoft.com/office/powerpoint/2010/main" val="40507819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p:cNvSpPr>
          <p:nvPr>
            <p:ph type="title" idx="4294967295"/>
          </p:nvPr>
        </p:nvSpPr>
        <p:spPr/>
        <p:txBody>
          <a:bodyPr/>
          <a:lstStyle/>
          <a:p>
            <a:pPr eaLnBrk="1" hangingPunct="1"/>
            <a:r>
              <a:rPr lang="en-US" altLang="ru-RU" sz="2900" dirty="0" smtClean="0">
                <a:solidFill>
                  <a:srgbClr val="404040"/>
                </a:solidFill>
              </a:rPr>
              <a:t>Channel Organization - Overview</a:t>
            </a:r>
            <a:endParaRPr lang="ru-RU" altLang="ru-RU" sz="2900" dirty="0" smtClean="0">
              <a:solidFill>
                <a:srgbClr val="404040"/>
              </a:solidFill>
            </a:endParaRPr>
          </a:p>
        </p:txBody>
      </p:sp>
      <p:sp>
        <p:nvSpPr>
          <p:cNvPr id="33795" name="Rectangle 3"/>
          <p:cNvSpPr>
            <a:spLocks noGrp="1"/>
          </p:cNvSpPr>
          <p:nvPr>
            <p:ph type="body" idx="4294967295"/>
          </p:nvPr>
        </p:nvSpPr>
        <p:spPr>
          <a:xfrm>
            <a:off x="395288" y="987425"/>
            <a:ext cx="8435975" cy="1008063"/>
          </a:xfrm>
        </p:spPr>
        <p:txBody>
          <a:bodyPr/>
          <a:lstStyle/>
          <a:p>
            <a:pPr marL="0" indent="0" eaLnBrk="1" hangingPunct="1">
              <a:buNone/>
            </a:pPr>
            <a:r>
              <a:rPr lang="en-US" altLang="en-US" dirty="0" smtClean="0"/>
              <a:t>Our office is located at  170/3, </a:t>
            </a:r>
            <a:r>
              <a:rPr lang="en-US" altLang="en-US" dirty="0" err="1" smtClean="0"/>
              <a:t>Columna</a:t>
            </a:r>
            <a:r>
              <a:rPr lang="en-US" altLang="en-US" dirty="0" smtClean="0"/>
              <a:t> Street , Chisinau , 2004, Republic of Moldova</a:t>
            </a:r>
            <a:endParaRPr lang="ru-RU" altLang="ru-RU" dirty="0" smtClean="0"/>
          </a:p>
        </p:txBody>
      </p:sp>
      <p:pic>
        <p:nvPicPr>
          <p:cNvPr id="2" name="Рисунок 1"/>
          <p:cNvPicPr>
            <a:picLocks noChangeAspect="1"/>
          </p:cNvPicPr>
          <p:nvPr/>
        </p:nvPicPr>
        <p:blipFill>
          <a:blip r:embed="rId2">
            <a:extLst>
              <a:ext uri="{BEBA8EAE-BF5A-486C-A8C5-ECC9F3942E4B}">
                <a14:imgProps xmlns:a14="http://schemas.microsoft.com/office/drawing/2010/main">
                  <a14:imgLayer r:embed="rId3">
                    <a14:imgEffect>
                      <a14:sharpenSoften amount="14000"/>
                    </a14:imgEffect>
                  </a14:imgLayer>
                </a14:imgProps>
              </a:ext>
            </a:extLst>
          </a:blip>
          <a:stretch>
            <a:fillRect/>
          </a:stretch>
        </p:blipFill>
        <p:spPr>
          <a:xfrm>
            <a:off x="2051720" y="1779660"/>
            <a:ext cx="4915586" cy="3267531"/>
          </a:xfrm>
          <a:prstGeom prst="rect">
            <a:avLst/>
          </a:prstGeom>
          <a:ln>
            <a:solidFill>
              <a:schemeClr val="tx1"/>
            </a:solidFill>
          </a:ln>
        </p:spPr>
      </p:pic>
      <p:sp>
        <p:nvSpPr>
          <p:cNvPr id="7" name="AutoShape 5"/>
          <p:cNvSpPr>
            <a:spLocks noChangeArrowheads="1"/>
          </p:cNvSpPr>
          <p:nvPr/>
        </p:nvSpPr>
        <p:spPr bwMode="auto">
          <a:xfrm rot="10800000">
            <a:off x="5148064" y="2837477"/>
            <a:ext cx="190500" cy="287337"/>
          </a:xfrm>
          <a:prstGeom prst="triangle">
            <a:avLst>
              <a:gd name="adj" fmla="val 50000"/>
            </a:avLst>
          </a:prstGeom>
          <a:solidFill>
            <a:srgbClr val="FF00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ru-RU" altLang="ru-RU"/>
          </a:p>
        </p:txBody>
      </p:sp>
      <p:sp>
        <p:nvSpPr>
          <p:cNvPr id="3" name="TextBox 2"/>
          <p:cNvSpPr txBox="1"/>
          <p:nvPr/>
        </p:nvSpPr>
        <p:spPr>
          <a:xfrm>
            <a:off x="3590159" y="3213562"/>
            <a:ext cx="1838708" cy="307777"/>
          </a:xfrm>
          <a:prstGeom prst="rect">
            <a:avLst/>
          </a:prstGeom>
          <a:noFill/>
        </p:spPr>
        <p:txBody>
          <a:bodyPr wrap="none" rtlCol="0">
            <a:spAutoFit/>
          </a:bodyPr>
          <a:lstStyle/>
          <a:p>
            <a:r>
              <a:rPr lang="en-US" sz="1400" dirty="0" smtClean="0"/>
              <a:t>SC </a:t>
            </a:r>
            <a:r>
              <a:rPr lang="en-US" sz="1400" dirty="0" err="1" smtClean="0"/>
              <a:t>Vectro</a:t>
            </a:r>
            <a:r>
              <a:rPr lang="en-US" sz="1400" dirty="0" smtClean="0"/>
              <a:t> </a:t>
            </a:r>
            <a:r>
              <a:rPr lang="en-US" sz="1400" dirty="0" err="1" smtClean="0"/>
              <a:t>Grup</a:t>
            </a:r>
            <a:r>
              <a:rPr lang="en-US" sz="1400" dirty="0" smtClean="0"/>
              <a:t> SRL</a:t>
            </a:r>
            <a:endParaRPr lang="ru-RU" sz="1400" dirty="0"/>
          </a:p>
        </p:txBody>
      </p:sp>
    </p:spTree>
  </p:cSld>
  <p:clrMapOvr>
    <a:masterClrMapping/>
  </p:clrMapOvr>
  <p:transition spd="slow">
    <p:blinds/>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13"/>
          <p:cNvSpPr>
            <a:spLocks noGrp="1"/>
          </p:cNvSpPr>
          <p:nvPr>
            <p:ph type="title" idx="4294967295"/>
          </p:nvPr>
        </p:nvSpPr>
        <p:spPr/>
        <p:txBody>
          <a:bodyPr/>
          <a:lstStyle/>
          <a:p>
            <a:pPr eaLnBrk="1" hangingPunct="1"/>
            <a:r>
              <a:rPr lang="en-US" altLang="ru-RU" sz="2900" dirty="0">
                <a:solidFill>
                  <a:srgbClr val="404040"/>
                </a:solidFill>
              </a:rPr>
              <a:t>Channel Organization - Overview</a:t>
            </a:r>
            <a:endParaRPr lang="ru-RU" altLang="ru-RU" dirty="0" smtClean="0"/>
          </a:p>
        </p:txBody>
      </p:sp>
      <p:sp>
        <p:nvSpPr>
          <p:cNvPr id="34819" name="Rectangle 3"/>
          <p:cNvSpPr>
            <a:spLocks noGrp="1"/>
          </p:cNvSpPr>
          <p:nvPr>
            <p:ph type="body" sz="half" idx="4294967295"/>
          </p:nvPr>
        </p:nvSpPr>
        <p:spPr>
          <a:xfrm>
            <a:off x="4607471" y="1059582"/>
            <a:ext cx="2952328" cy="800100"/>
          </a:xfrm>
        </p:spPr>
        <p:txBody>
          <a:bodyPr/>
          <a:lstStyle/>
          <a:p>
            <a:pPr marL="0" indent="0" eaLnBrk="1" hangingPunct="1">
              <a:buNone/>
            </a:pPr>
            <a:r>
              <a:rPr lang="en-US" altLang="en-US" sz="2000" dirty="0" smtClean="0">
                <a:solidFill>
                  <a:srgbClr val="404040"/>
                </a:solidFill>
                <a:latin typeface="Arial" panose="020B0604020202020204" pitchFamily="34" charset="0"/>
              </a:rPr>
              <a:t>     </a:t>
            </a:r>
            <a:r>
              <a:rPr lang="en-US" altLang="en-US" sz="2000" dirty="0" err="1" smtClean="0">
                <a:solidFill>
                  <a:schemeClr val="tx2">
                    <a:lumMod val="60000"/>
                    <a:lumOff val="40000"/>
                  </a:schemeClr>
                </a:solidFill>
                <a:latin typeface="Arial" panose="020B0604020202020204" pitchFamily="34" charset="0"/>
              </a:rPr>
              <a:t>Vectro</a:t>
            </a:r>
            <a:r>
              <a:rPr lang="en-US" altLang="en-US" sz="2000" dirty="0" smtClean="0">
                <a:solidFill>
                  <a:schemeClr val="tx2">
                    <a:lumMod val="60000"/>
                    <a:lumOff val="40000"/>
                  </a:schemeClr>
                </a:solidFill>
                <a:latin typeface="Arial" panose="020B0604020202020204" pitchFamily="34" charset="0"/>
              </a:rPr>
              <a:t> </a:t>
            </a:r>
            <a:r>
              <a:rPr lang="en-US" altLang="en-US" sz="2000" dirty="0" err="1">
                <a:solidFill>
                  <a:schemeClr val="tx2">
                    <a:lumMod val="60000"/>
                    <a:lumOff val="40000"/>
                  </a:schemeClr>
                </a:solidFill>
                <a:latin typeface="Arial" panose="020B0604020202020204" pitchFamily="34" charset="0"/>
              </a:rPr>
              <a:t>Grup</a:t>
            </a:r>
            <a:r>
              <a:rPr lang="en-US" altLang="en-US" sz="2000" dirty="0">
                <a:solidFill>
                  <a:schemeClr val="tx2">
                    <a:lumMod val="60000"/>
                    <a:lumOff val="40000"/>
                  </a:schemeClr>
                </a:solidFill>
                <a:latin typeface="Arial" panose="020B0604020202020204" pitchFamily="34" charset="0"/>
              </a:rPr>
              <a:t> SRL </a:t>
            </a:r>
          </a:p>
          <a:p>
            <a:pPr marL="0" indent="0" eaLnBrk="1" hangingPunct="1">
              <a:buNone/>
            </a:pPr>
            <a:r>
              <a:rPr lang="en-US" altLang="en-US" sz="2000" dirty="0" smtClean="0">
                <a:solidFill>
                  <a:srgbClr val="404040"/>
                </a:solidFill>
                <a:latin typeface="Arial" panose="020B0604020202020204" pitchFamily="34" charset="0"/>
              </a:rPr>
              <a:t>Organizational structure</a:t>
            </a:r>
            <a:endParaRPr lang="ru-RU" altLang="ru-RU" sz="2000" dirty="0" smtClean="0">
              <a:solidFill>
                <a:srgbClr val="404040"/>
              </a:solidFill>
              <a:latin typeface="Arial" panose="020B0604020202020204" pitchFamily="34" charset="0"/>
            </a:endParaRPr>
          </a:p>
        </p:txBody>
      </p:sp>
      <p:graphicFrame>
        <p:nvGraphicFramePr>
          <p:cNvPr id="2" name="Схема 1"/>
          <p:cNvGraphicFramePr/>
          <p:nvPr>
            <p:extLst>
              <p:ext uri="{D42A27DB-BD31-4B8C-83A1-F6EECF244321}">
                <p14:modId xmlns:p14="http://schemas.microsoft.com/office/powerpoint/2010/main" val="3493483993"/>
              </p:ext>
            </p:extLst>
          </p:nvPr>
        </p:nvGraphicFramePr>
        <p:xfrm>
          <a:off x="1758516" y="1059582"/>
          <a:ext cx="5626968" cy="39082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blinds/>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6"/>
          <p:cNvSpPr>
            <a:spLocks noGrp="1"/>
          </p:cNvSpPr>
          <p:nvPr>
            <p:ph type="title" idx="4294967295"/>
          </p:nvPr>
        </p:nvSpPr>
        <p:spPr/>
        <p:txBody>
          <a:bodyPr/>
          <a:lstStyle/>
          <a:p>
            <a:pPr eaLnBrk="1" hangingPunct="1"/>
            <a:r>
              <a:rPr lang="en-US" altLang="ru-RU" sz="2900" dirty="0">
                <a:solidFill>
                  <a:srgbClr val="404040"/>
                </a:solidFill>
              </a:rPr>
              <a:t>Channel Organization - Overview</a:t>
            </a:r>
            <a:endParaRPr lang="ru-RU" altLang="ru-RU" dirty="0" smtClean="0"/>
          </a:p>
        </p:txBody>
      </p:sp>
      <p:sp>
        <p:nvSpPr>
          <p:cNvPr id="35843" name="Rectangle 3"/>
          <p:cNvSpPr>
            <a:spLocks noGrp="1"/>
          </p:cNvSpPr>
          <p:nvPr>
            <p:ph type="body" sz="half" idx="4294967295"/>
          </p:nvPr>
        </p:nvSpPr>
        <p:spPr>
          <a:xfrm>
            <a:off x="457200" y="1123950"/>
            <a:ext cx="8229600" cy="3103984"/>
          </a:xfrm>
        </p:spPr>
        <p:txBody>
          <a:bodyPr/>
          <a:lstStyle/>
          <a:p>
            <a:pPr marL="0" lvl="0" indent="0" eaLnBrk="1" hangingPunct="1">
              <a:buNone/>
            </a:pPr>
            <a:r>
              <a:rPr lang="en-US" altLang="ru-RU" sz="2000" dirty="0" smtClean="0"/>
              <a:t>We have been with </a:t>
            </a:r>
            <a:r>
              <a:rPr lang="en-US" altLang="ru-RU" sz="2000" dirty="0" smtClean="0">
                <a:solidFill>
                  <a:schemeClr val="tx2">
                    <a:lumMod val="60000"/>
                    <a:lumOff val="40000"/>
                  </a:schemeClr>
                </a:solidFill>
              </a:rPr>
              <a:t>DOBLE</a:t>
            </a:r>
            <a:r>
              <a:rPr lang="en-US" altLang="ru-RU" sz="2000" dirty="0" smtClean="0"/>
              <a:t> 9 years (since </a:t>
            </a:r>
            <a:r>
              <a:rPr lang="en-US" altLang="ru-RU" sz="2000" dirty="0" smtClean="0"/>
              <a:t>2008), and </a:t>
            </a:r>
            <a:r>
              <a:rPr lang="en-US" altLang="en-US" sz="2000" dirty="0" err="1" smtClean="0">
                <a:solidFill>
                  <a:schemeClr val="tx2">
                    <a:lumMod val="60000"/>
                    <a:lumOff val="40000"/>
                  </a:schemeClr>
                </a:solidFill>
              </a:rPr>
              <a:t>Vectro</a:t>
            </a:r>
            <a:r>
              <a:rPr lang="en-US" altLang="en-US" sz="2000" dirty="0" smtClean="0">
                <a:solidFill>
                  <a:schemeClr val="tx2">
                    <a:lumMod val="60000"/>
                    <a:lumOff val="40000"/>
                  </a:schemeClr>
                </a:solidFill>
              </a:rPr>
              <a:t> </a:t>
            </a:r>
            <a:r>
              <a:rPr lang="en-US" altLang="en-US" sz="2000" dirty="0" err="1">
                <a:solidFill>
                  <a:schemeClr val="tx2">
                    <a:lumMod val="60000"/>
                    <a:lumOff val="40000"/>
                  </a:schemeClr>
                </a:solidFill>
              </a:rPr>
              <a:t>Grup</a:t>
            </a:r>
            <a:r>
              <a:rPr lang="en-US" altLang="en-US" sz="2000" dirty="0">
                <a:solidFill>
                  <a:schemeClr val="tx2">
                    <a:lumMod val="60000"/>
                    <a:lumOff val="40000"/>
                  </a:schemeClr>
                </a:solidFill>
              </a:rPr>
              <a:t> SRL </a:t>
            </a:r>
            <a:r>
              <a:rPr lang="en-US" altLang="en-US" sz="2000" dirty="0"/>
              <a:t>do not represent any other company.</a:t>
            </a:r>
          </a:p>
          <a:p>
            <a:pPr marL="0" indent="0" eaLnBrk="1" hangingPunct="1">
              <a:buNone/>
            </a:pPr>
            <a:r>
              <a:rPr lang="en-US" altLang="ru-RU" sz="2000" dirty="0" smtClean="0"/>
              <a:t>Our specialists are acknowledged with DOBLE production from 2001, when </a:t>
            </a:r>
            <a:r>
              <a:rPr lang="en-US" altLang="ru-RU" sz="2000" dirty="0" err="1" smtClean="0"/>
              <a:t>Moldelectrica</a:t>
            </a:r>
            <a:r>
              <a:rPr lang="en-US" altLang="ru-RU" sz="2000" dirty="0" smtClean="0"/>
              <a:t> had purchased his first F6150 (totally between 2001 and 2007 4 pcs F6150 and 1 pcs F6300).</a:t>
            </a:r>
            <a:endParaRPr lang="en-US" altLang="ru-RU" sz="2000" dirty="0" smtClean="0"/>
          </a:p>
        </p:txBody>
      </p:sp>
      <p:pic>
        <p:nvPicPr>
          <p:cNvPr id="2" name="Рисунок 1"/>
          <p:cNvPicPr>
            <a:picLocks noChangeAspect="1"/>
          </p:cNvPicPr>
          <p:nvPr/>
        </p:nvPicPr>
        <p:blipFill>
          <a:blip r:embed="rId2"/>
          <a:stretch>
            <a:fillRect/>
          </a:stretch>
        </p:blipFill>
        <p:spPr>
          <a:xfrm>
            <a:off x="2411760" y="4731990"/>
            <a:ext cx="3883489" cy="286537"/>
          </a:xfrm>
          <a:prstGeom prst="rect">
            <a:avLst/>
          </a:prstGeom>
        </p:spPr>
      </p:pic>
      <p:pic>
        <p:nvPicPr>
          <p:cNvPr id="3" name="Рисунок 2"/>
          <p:cNvPicPr>
            <a:picLocks noChangeAspect="1"/>
          </p:cNvPicPr>
          <p:nvPr/>
        </p:nvPicPr>
        <p:blipFill>
          <a:blip r:embed="rId3"/>
          <a:stretch>
            <a:fillRect/>
          </a:stretch>
        </p:blipFill>
        <p:spPr>
          <a:xfrm>
            <a:off x="5966251" y="2709891"/>
            <a:ext cx="2889754" cy="2194750"/>
          </a:xfrm>
          <a:prstGeom prst="rect">
            <a:avLst/>
          </a:prstGeom>
        </p:spPr>
      </p:pic>
      <p:pic>
        <p:nvPicPr>
          <p:cNvPr id="4" name="Рисунок 3"/>
          <p:cNvPicPr>
            <a:picLocks noChangeAspect="1"/>
          </p:cNvPicPr>
          <p:nvPr/>
        </p:nvPicPr>
        <p:blipFill>
          <a:blip r:embed="rId4"/>
          <a:stretch>
            <a:fillRect/>
          </a:stretch>
        </p:blipFill>
        <p:spPr>
          <a:xfrm>
            <a:off x="3187159" y="2800109"/>
            <a:ext cx="2769681" cy="2041669"/>
          </a:xfrm>
          <a:prstGeom prst="rect">
            <a:avLst/>
          </a:prstGeom>
        </p:spPr>
      </p:pic>
    </p:spTree>
  </p:cSld>
  <p:clrMapOvr>
    <a:masterClrMapping/>
  </p:clrMapOvr>
  <p:transition spd="slow">
    <p:blinds/>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eaLnBrk="1" hangingPunct="1"/>
            <a:r>
              <a:rPr lang="en-US" altLang="ru-RU" sz="2900" dirty="0">
                <a:solidFill>
                  <a:srgbClr val="404040"/>
                </a:solidFill>
              </a:rPr>
              <a:t>Channel Organization - Overview</a:t>
            </a:r>
            <a:endParaRPr lang="ru-RU" sz="2900" dirty="0">
              <a:solidFill>
                <a:srgbClr val="404040"/>
              </a:solidFill>
            </a:endParaRPr>
          </a:p>
        </p:txBody>
      </p:sp>
      <p:sp>
        <p:nvSpPr>
          <p:cNvPr id="4" name="Нижний колонтитул 3"/>
          <p:cNvSpPr>
            <a:spLocks noGrp="1"/>
          </p:cNvSpPr>
          <p:nvPr>
            <p:ph type="ftr" sz="quarter" idx="11"/>
          </p:nvPr>
        </p:nvSpPr>
        <p:spPr/>
        <p:txBody>
          <a:bodyPr/>
          <a:lstStyle/>
          <a:p>
            <a:pPr>
              <a:defRPr/>
            </a:pPr>
            <a:r>
              <a:rPr lang="en-US" dirty="0" smtClean="0"/>
              <a:t>©2014 </a:t>
            </a:r>
            <a:r>
              <a:rPr lang="en-US" dirty="0" err="1" smtClean="0"/>
              <a:t>Doble</a:t>
            </a:r>
            <a:r>
              <a:rPr lang="en-US" dirty="0" smtClean="0"/>
              <a:t> Engineering Company. All Rights Reserved </a:t>
            </a:r>
            <a:endParaRPr lang="en-US" dirty="0"/>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6</a:t>
            </a:fld>
            <a:endParaRPr lang="en-US" altLang="ru-RU" dirty="0"/>
          </a:p>
        </p:txBody>
      </p:sp>
      <p:graphicFrame>
        <p:nvGraphicFramePr>
          <p:cNvPr id="7" name="Диаграмма 3"/>
          <p:cNvGraphicFramePr>
            <a:graphicFrameLocks/>
          </p:cNvGraphicFramePr>
          <p:nvPr>
            <p:extLst>
              <p:ext uri="{D42A27DB-BD31-4B8C-83A1-F6EECF244321}">
                <p14:modId xmlns:p14="http://schemas.microsoft.com/office/powerpoint/2010/main" val="3616762732"/>
              </p:ext>
            </p:extLst>
          </p:nvPr>
        </p:nvGraphicFramePr>
        <p:xfrm>
          <a:off x="900113" y="1276350"/>
          <a:ext cx="7691437" cy="3011488"/>
        </p:xfrm>
        <a:graphic>
          <a:graphicData uri="http://schemas.openxmlformats.org/presentationml/2006/ole">
            <mc:AlternateContent xmlns:mc="http://schemas.openxmlformats.org/markup-compatibility/2006">
              <mc:Choice xmlns:v="urn:schemas-microsoft-com:vml" Requires="v">
                <p:oleObj spid="_x0000_s36905" name="Лист" r:id="rId3" imgW="9267766" imgH="4305188" progId="Excel.Sheet.8">
                  <p:embed/>
                </p:oleObj>
              </mc:Choice>
              <mc:Fallback>
                <p:oleObj name="Лист" r:id="rId3" imgW="9267766" imgH="4305188" progId="Excel.Sheet.8">
                  <p:embed/>
                  <p:pic>
                    <p:nvPicPr>
                      <p:cNvPr id="0" name=""/>
                      <p:cNvPicPr>
                        <a:picLocks noChangeArrowheads="1"/>
                      </p:cNvPicPr>
                      <p:nvPr/>
                    </p:nvPicPr>
                    <p:blipFill>
                      <a:blip r:embed="rId4"/>
                      <a:srcRect/>
                      <a:stretch>
                        <a:fillRect/>
                      </a:stretch>
                    </p:blipFill>
                    <p:spPr bwMode="auto">
                      <a:xfrm>
                        <a:off x="900113" y="1276350"/>
                        <a:ext cx="7691437" cy="3011488"/>
                      </a:xfrm>
                      <a:prstGeom prst="rect">
                        <a:avLst/>
                      </a:prstGeom>
                      <a:noFill/>
                      <a:ln>
                        <a:noFill/>
                      </a:ln>
                    </p:spPr>
                  </p:pic>
                </p:oleObj>
              </mc:Fallback>
            </mc:AlternateContent>
          </a:graphicData>
        </a:graphic>
      </p:graphicFrame>
    </p:spTree>
    <p:extLst>
      <p:ext uri="{BB962C8B-B14F-4D97-AF65-F5344CB8AC3E}">
        <p14:creationId xmlns:p14="http://schemas.microsoft.com/office/powerpoint/2010/main" val="35642220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p:cNvSpPr>
          <p:nvPr>
            <p:ph type="title" idx="4294967295"/>
          </p:nvPr>
        </p:nvSpPr>
        <p:spPr/>
        <p:txBody>
          <a:bodyPr/>
          <a:lstStyle/>
          <a:p>
            <a:pPr eaLnBrk="1" hangingPunct="1"/>
            <a:r>
              <a:rPr lang="en-US" altLang="ru-RU" sz="2900" dirty="0" smtClean="0">
                <a:solidFill>
                  <a:srgbClr val="404040"/>
                </a:solidFill>
              </a:rPr>
              <a:t>Channel Organization - Overview</a:t>
            </a:r>
            <a:endParaRPr lang="ru-RU" altLang="ru-RU" sz="2900" dirty="0" smtClean="0">
              <a:solidFill>
                <a:srgbClr val="404040"/>
              </a:solidFill>
            </a:endParaRPr>
          </a:p>
        </p:txBody>
      </p:sp>
      <p:sp>
        <p:nvSpPr>
          <p:cNvPr id="63491" name="Rectangle 3"/>
          <p:cNvSpPr>
            <a:spLocks noGrp="1"/>
          </p:cNvSpPr>
          <p:nvPr>
            <p:ph type="body" idx="4294967295"/>
          </p:nvPr>
        </p:nvSpPr>
        <p:spPr>
          <a:xfrm>
            <a:off x="323528" y="1123951"/>
            <a:ext cx="8363272" cy="511696"/>
          </a:xfrm>
        </p:spPr>
        <p:txBody>
          <a:bodyPr/>
          <a:lstStyle/>
          <a:p>
            <a:pPr marL="0" indent="0" eaLnBrk="1" hangingPunct="1">
              <a:lnSpc>
                <a:spcPct val="90000"/>
              </a:lnSpc>
              <a:buNone/>
              <a:defRPr/>
            </a:pPr>
            <a:r>
              <a:rPr lang="en-US" altLang="en-US" dirty="0" smtClean="0">
                <a:solidFill>
                  <a:srgbClr val="404040"/>
                </a:solidFill>
                <a:latin typeface="Arial" panose="020B0604020202020204" pitchFamily="34" charset="0"/>
              </a:rPr>
              <a:t>                Our key customers in the Republic of Moldova</a:t>
            </a:r>
          </a:p>
          <a:p>
            <a:pPr eaLnBrk="1" hangingPunct="1">
              <a:defRPr/>
            </a:pPr>
            <a:endParaRPr lang="ru-RU" altLang="ru-RU" dirty="0" smtClean="0"/>
          </a:p>
        </p:txBody>
      </p:sp>
      <p:graphicFrame>
        <p:nvGraphicFramePr>
          <p:cNvPr id="5" name="Диаграмма 4"/>
          <p:cNvGraphicFramePr/>
          <p:nvPr>
            <p:extLst>
              <p:ext uri="{D42A27DB-BD31-4B8C-83A1-F6EECF244321}">
                <p14:modId xmlns:p14="http://schemas.microsoft.com/office/powerpoint/2010/main" val="1522022981"/>
              </p:ext>
            </p:extLst>
          </p:nvPr>
        </p:nvGraphicFramePr>
        <p:xfrm>
          <a:off x="1094606" y="1419622"/>
          <a:ext cx="8028384" cy="4019549"/>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ransition spd="slow">
    <p:blinds/>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graphicFrame>
        <p:nvGraphicFramePr>
          <p:cNvPr id="9" name="Объект 8"/>
          <p:cNvGraphicFramePr>
            <a:graphicFrameLocks noGrp="1"/>
          </p:cNvGraphicFramePr>
          <p:nvPr>
            <p:ph idx="1"/>
            <p:extLst>
              <p:ext uri="{D42A27DB-BD31-4B8C-83A1-F6EECF244321}">
                <p14:modId xmlns:p14="http://schemas.microsoft.com/office/powerpoint/2010/main" val="3503624134"/>
              </p:ext>
            </p:extLst>
          </p:nvPr>
        </p:nvGraphicFramePr>
        <p:xfrm>
          <a:off x="457200" y="1123950"/>
          <a:ext cx="8229600" cy="3470275"/>
        </p:xfrm>
        <a:graphic>
          <a:graphicData uri="http://schemas.openxmlformats.org/drawingml/2006/chart">
            <c:chart xmlns:c="http://schemas.openxmlformats.org/drawingml/2006/chart" xmlns:r="http://schemas.openxmlformats.org/officeDocument/2006/relationships" r:id="rId2"/>
          </a:graphicData>
        </a:graphic>
      </p:graphicFrame>
      <p:sp>
        <p:nvSpPr>
          <p:cNvPr id="4" name="Нижний колонтитул 3"/>
          <p:cNvSpPr>
            <a:spLocks noGrp="1"/>
          </p:cNvSpPr>
          <p:nvPr>
            <p:ph type="ftr" sz="quarter" idx="11"/>
          </p:nvPr>
        </p:nvSpPr>
        <p:spPr/>
        <p:txBody>
          <a:bodyPr/>
          <a:lstStyle/>
          <a:p>
            <a:pPr>
              <a:defRPr/>
            </a:pPr>
            <a:r>
              <a:rPr lang="en-US" smtClean="0"/>
              <a:t>©2014 Doble Engineering Company. All Rights Reserved </a:t>
            </a:r>
            <a:endParaRPr lang="en-US"/>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8</a:t>
            </a:fld>
            <a:endParaRPr lang="en-US" altLang="ru-RU"/>
          </a:p>
        </p:txBody>
      </p:sp>
    </p:spTree>
    <p:extLst>
      <p:ext uri="{BB962C8B-B14F-4D97-AF65-F5344CB8AC3E}">
        <p14:creationId xmlns:p14="http://schemas.microsoft.com/office/powerpoint/2010/main" val="40748171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ltLang="ru-RU" sz="2900" dirty="0">
                <a:solidFill>
                  <a:srgbClr val="404040"/>
                </a:solidFill>
              </a:rPr>
              <a:t>Channel Organization - Overview</a:t>
            </a:r>
            <a:endParaRPr lang="ru-RU" dirty="0"/>
          </a:p>
        </p:txBody>
      </p:sp>
      <p:pic>
        <p:nvPicPr>
          <p:cNvPr id="6" name="Объект 5"/>
          <p:cNvPicPr>
            <a:picLocks noGrp="1" noChangeAspect="1"/>
          </p:cNvPicPr>
          <p:nvPr>
            <p:ph idx="1"/>
          </p:nvPr>
        </p:nvPicPr>
        <p:blipFill>
          <a:blip r:embed="rId2"/>
          <a:stretch>
            <a:fillRect/>
          </a:stretch>
        </p:blipFill>
        <p:spPr>
          <a:xfrm>
            <a:off x="6161424" y="1028700"/>
            <a:ext cx="2917152" cy="3686805"/>
          </a:xfrm>
          <a:prstGeom prst="rect">
            <a:avLst/>
          </a:prstGeom>
        </p:spPr>
      </p:pic>
      <p:sp>
        <p:nvSpPr>
          <p:cNvPr id="4" name="Нижний колонтитул 3"/>
          <p:cNvSpPr>
            <a:spLocks noGrp="1"/>
          </p:cNvSpPr>
          <p:nvPr>
            <p:ph type="ftr" sz="quarter" idx="11"/>
          </p:nvPr>
        </p:nvSpPr>
        <p:spPr/>
        <p:txBody>
          <a:bodyPr/>
          <a:lstStyle/>
          <a:p>
            <a:pPr>
              <a:defRPr/>
            </a:pPr>
            <a:r>
              <a:rPr lang="en-US" dirty="0" smtClean="0"/>
              <a:t>©2014 </a:t>
            </a:r>
            <a:r>
              <a:rPr lang="en-US" dirty="0" err="1" smtClean="0"/>
              <a:t>Doble</a:t>
            </a:r>
            <a:r>
              <a:rPr lang="en-US" dirty="0" smtClean="0"/>
              <a:t> Engineering Company. All Rights Reserved </a:t>
            </a:r>
            <a:endParaRPr lang="en-US" dirty="0"/>
          </a:p>
        </p:txBody>
      </p:sp>
      <p:sp>
        <p:nvSpPr>
          <p:cNvPr id="5" name="Номер слайда 4"/>
          <p:cNvSpPr>
            <a:spLocks noGrp="1"/>
          </p:cNvSpPr>
          <p:nvPr>
            <p:ph type="sldNum" sz="quarter" idx="12"/>
          </p:nvPr>
        </p:nvSpPr>
        <p:spPr/>
        <p:txBody>
          <a:bodyPr/>
          <a:lstStyle/>
          <a:p>
            <a:pPr>
              <a:defRPr/>
            </a:pPr>
            <a:fld id="{AD513B4E-FF03-4C80-87BF-83DFF53684F4}" type="slidenum">
              <a:rPr lang="en-US" altLang="ru-RU" smtClean="0"/>
              <a:pPr>
                <a:defRPr/>
              </a:pPr>
              <a:t>9</a:t>
            </a:fld>
            <a:endParaRPr lang="en-US" altLang="ru-RU"/>
          </a:p>
        </p:txBody>
      </p:sp>
      <p:sp>
        <p:nvSpPr>
          <p:cNvPr id="7" name="Прямоугольник 6"/>
          <p:cNvSpPr/>
          <p:nvPr/>
        </p:nvSpPr>
        <p:spPr>
          <a:xfrm>
            <a:off x="0" y="915566"/>
            <a:ext cx="6161424" cy="3859518"/>
          </a:xfrm>
          <a:prstGeom prst="rect">
            <a:avLst/>
          </a:prstGeom>
        </p:spPr>
        <p:txBody>
          <a:bodyPr wrap="square">
            <a:spAutoFit/>
          </a:bodyPr>
          <a:lstStyle/>
          <a:p>
            <a:pPr lvl="0">
              <a:spcBef>
                <a:spcPct val="20000"/>
              </a:spcBef>
              <a:buClr>
                <a:srgbClr val="005DAA"/>
              </a:buClr>
            </a:pPr>
            <a:r>
              <a:rPr lang="en-US" sz="2400" dirty="0" smtClean="0">
                <a:solidFill>
                  <a:prstClr val="black">
                    <a:lumMod val="75000"/>
                    <a:lumOff val="25000"/>
                  </a:prstClr>
                </a:solidFill>
                <a:latin typeface="Calibri"/>
                <a:cs typeface="+mn-cs"/>
              </a:rPr>
              <a:t> 1. State </a:t>
            </a:r>
            <a:r>
              <a:rPr lang="en-US" sz="2400" dirty="0" err="1">
                <a:solidFill>
                  <a:prstClr val="black">
                    <a:lumMod val="75000"/>
                    <a:lumOff val="25000"/>
                  </a:prstClr>
                </a:solidFill>
                <a:latin typeface="Calibri"/>
                <a:cs typeface="+mn-cs"/>
              </a:rPr>
              <a:t>Enterprize</a:t>
            </a:r>
            <a:r>
              <a:rPr lang="en-US" sz="2400" dirty="0">
                <a:solidFill>
                  <a:prstClr val="black">
                    <a:lumMod val="75000"/>
                    <a:lumOff val="25000"/>
                  </a:prstClr>
                </a:solidFill>
                <a:latin typeface="Calibri"/>
                <a:cs typeface="+mn-cs"/>
              </a:rPr>
              <a:t> </a:t>
            </a:r>
            <a:r>
              <a:rPr lang="en-US" sz="2400" dirty="0">
                <a:solidFill>
                  <a:schemeClr val="tx2">
                    <a:lumMod val="60000"/>
                    <a:lumOff val="40000"/>
                  </a:schemeClr>
                </a:solidFill>
                <a:latin typeface="Calibri"/>
                <a:cs typeface="+mn-cs"/>
              </a:rPr>
              <a:t>IS </a:t>
            </a:r>
            <a:r>
              <a:rPr lang="en-US" sz="2400" dirty="0" err="1">
                <a:solidFill>
                  <a:schemeClr val="tx2">
                    <a:lumMod val="60000"/>
                    <a:lumOff val="40000"/>
                  </a:schemeClr>
                </a:solidFill>
                <a:latin typeface="Calibri"/>
                <a:cs typeface="+mn-cs"/>
              </a:rPr>
              <a:t>Moldelectrica</a:t>
            </a:r>
            <a:r>
              <a:rPr lang="en-US" sz="2400" dirty="0">
                <a:solidFill>
                  <a:schemeClr val="tx2">
                    <a:lumMod val="60000"/>
                    <a:lumOff val="40000"/>
                  </a:schemeClr>
                </a:solidFill>
                <a:latin typeface="Calibri"/>
                <a:cs typeface="+mn-cs"/>
              </a:rPr>
              <a:t> </a:t>
            </a:r>
            <a:r>
              <a:rPr lang="en-US" sz="2400" dirty="0">
                <a:solidFill>
                  <a:prstClr val="black">
                    <a:lumMod val="75000"/>
                    <a:lumOff val="25000"/>
                  </a:prstClr>
                </a:solidFill>
                <a:latin typeface="Calibri"/>
                <a:cs typeface="+mn-cs"/>
              </a:rPr>
              <a:t>is a company specialized in services of transportation and operative dispatching of  energetic system of Republic of Moldova. This company is the main Electric System Transmission Operator in our country</a:t>
            </a:r>
            <a:r>
              <a:rPr lang="en-US" sz="2400" dirty="0" smtClean="0">
                <a:solidFill>
                  <a:prstClr val="black">
                    <a:lumMod val="75000"/>
                    <a:lumOff val="25000"/>
                  </a:prstClr>
                </a:solidFill>
                <a:latin typeface="Calibri"/>
                <a:cs typeface="+mn-cs"/>
              </a:rPr>
              <a:t>.</a:t>
            </a:r>
            <a:endParaRPr lang="ro-RO" sz="2400" dirty="0" smtClean="0">
              <a:solidFill>
                <a:prstClr val="black">
                  <a:lumMod val="75000"/>
                  <a:lumOff val="25000"/>
                </a:prstClr>
              </a:solidFill>
              <a:latin typeface="Calibri"/>
              <a:cs typeface="+mn-cs"/>
            </a:endParaRPr>
          </a:p>
          <a:p>
            <a:pPr lvl="0">
              <a:spcBef>
                <a:spcPct val="20000"/>
              </a:spcBef>
              <a:buClr>
                <a:srgbClr val="005DAA"/>
              </a:buClr>
            </a:pPr>
            <a:r>
              <a:rPr lang="en-US" sz="2400" dirty="0" smtClean="0">
                <a:solidFill>
                  <a:prstClr val="black">
                    <a:lumMod val="75000"/>
                    <a:lumOff val="25000"/>
                  </a:prstClr>
                </a:solidFill>
                <a:latin typeface="Calibri"/>
                <a:cs typeface="+mn-cs"/>
              </a:rPr>
              <a:t> </a:t>
            </a:r>
            <a:r>
              <a:rPr lang="en-US" sz="2400" dirty="0">
                <a:solidFill>
                  <a:prstClr val="black">
                    <a:lumMod val="75000"/>
                    <a:lumOff val="25000"/>
                  </a:prstClr>
                </a:solidFill>
                <a:latin typeface="Calibri"/>
                <a:cs typeface="+mn-cs"/>
              </a:rPr>
              <a:t>Voltage levels </a:t>
            </a:r>
            <a:r>
              <a:rPr lang="en-US" sz="2400" dirty="0" smtClean="0">
                <a:solidFill>
                  <a:prstClr val="black">
                    <a:lumMod val="75000"/>
                    <a:lumOff val="25000"/>
                  </a:prstClr>
                </a:solidFill>
                <a:latin typeface="Calibri"/>
                <a:cs typeface="+mn-cs"/>
              </a:rPr>
              <a:t>of transmission:                                                     400 </a:t>
            </a:r>
            <a:r>
              <a:rPr lang="en-US" sz="2400" dirty="0">
                <a:solidFill>
                  <a:prstClr val="black">
                    <a:lumMod val="75000"/>
                    <a:lumOff val="25000"/>
                  </a:prstClr>
                </a:solidFill>
                <a:latin typeface="Calibri"/>
                <a:cs typeface="+mn-cs"/>
              </a:rPr>
              <a:t>kV</a:t>
            </a:r>
            <a:r>
              <a:rPr lang="en-US" sz="2400" dirty="0" smtClean="0">
                <a:solidFill>
                  <a:prstClr val="black">
                    <a:lumMod val="75000"/>
                    <a:lumOff val="25000"/>
                  </a:prstClr>
                </a:solidFill>
                <a:latin typeface="Calibri"/>
                <a:cs typeface="+mn-cs"/>
              </a:rPr>
              <a:t>, 330 </a:t>
            </a:r>
            <a:r>
              <a:rPr lang="en-US" sz="2400" dirty="0">
                <a:solidFill>
                  <a:prstClr val="black">
                    <a:lumMod val="75000"/>
                    <a:lumOff val="25000"/>
                  </a:prstClr>
                </a:solidFill>
                <a:latin typeface="Calibri"/>
                <a:cs typeface="+mn-cs"/>
              </a:rPr>
              <a:t>kV, 110 kV. </a:t>
            </a:r>
            <a:r>
              <a:rPr lang="en-US" sz="2400" dirty="0" smtClean="0">
                <a:solidFill>
                  <a:prstClr val="black">
                    <a:lumMod val="75000"/>
                    <a:lumOff val="25000"/>
                  </a:prstClr>
                </a:solidFill>
                <a:latin typeface="Calibri"/>
                <a:cs typeface="+mn-cs"/>
              </a:rPr>
              <a:t>                                                 </a:t>
            </a:r>
            <a:r>
              <a:rPr lang="en-US" sz="2400" dirty="0">
                <a:solidFill>
                  <a:prstClr val="black">
                    <a:lumMod val="75000"/>
                    <a:lumOff val="25000"/>
                  </a:prstClr>
                </a:solidFill>
                <a:latin typeface="Calibri"/>
                <a:cs typeface="+mn-cs"/>
              </a:rPr>
              <a:t>Voltage levels of distribution: </a:t>
            </a:r>
            <a:r>
              <a:rPr lang="en-US" sz="2400" dirty="0" smtClean="0">
                <a:solidFill>
                  <a:prstClr val="black">
                    <a:lumMod val="75000"/>
                    <a:lumOff val="25000"/>
                  </a:prstClr>
                </a:solidFill>
                <a:latin typeface="Calibri"/>
                <a:cs typeface="+mn-cs"/>
              </a:rPr>
              <a:t>                               35 </a:t>
            </a:r>
            <a:r>
              <a:rPr lang="en-US" sz="2400" dirty="0">
                <a:solidFill>
                  <a:prstClr val="black">
                    <a:lumMod val="75000"/>
                    <a:lumOff val="25000"/>
                  </a:prstClr>
                </a:solidFill>
                <a:latin typeface="Calibri"/>
                <a:cs typeface="+mn-cs"/>
              </a:rPr>
              <a:t>kV, 10 kV, </a:t>
            </a:r>
            <a:r>
              <a:rPr lang="en-US" sz="2400" dirty="0" smtClean="0">
                <a:solidFill>
                  <a:prstClr val="black">
                    <a:lumMod val="75000"/>
                    <a:lumOff val="25000"/>
                  </a:prstClr>
                </a:solidFill>
                <a:latin typeface="Calibri"/>
                <a:cs typeface="+mn-cs"/>
              </a:rPr>
              <a:t>6 </a:t>
            </a:r>
            <a:r>
              <a:rPr lang="en-US" sz="2400" dirty="0">
                <a:solidFill>
                  <a:prstClr val="black">
                    <a:lumMod val="75000"/>
                    <a:lumOff val="25000"/>
                  </a:prstClr>
                </a:solidFill>
                <a:latin typeface="Calibri"/>
                <a:cs typeface="+mn-cs"/>
              </a:rPr>
              <a:t>kV.</a:t>
            </a:r>
          </a:p>
        </p:txBody>
      </p:sp>
    </p:spTree>
    <p:extLst>
      <p:ext uri="{BB962C8B-B14F-4D97-AF65-F5344CB8AC3E}">
        <p14:creationId xmlns:p14="http://schemas.microsoft.com/office/powerpoint/2010/main" val="382219281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Doble">
      <a:dk1>
        <a:sysClr val="windowText" lastClr="000000"/>
      </a:dk1>
      <a:lt1>
        <a:sysClr val="window" lastClr="FFFFFF"/>
      </a:lt1>
      <a:dk2>
        <a:srgbClr val="005DAA"/>
      </a:dk2>
      <a:lt2>
        <a:srgbClr val="EEECE1"/>
      </a:lt2>
      <a:accent1>
        <a:srgbClr val="F58026"/>
      </a:accent1>
      <a:accent2>
        <a:srgbClr val="C60B46"/>
      </a:accent2>
      <a:accent3>
        <a:srgbClr val="83245F"/>
      </a:accent3>
      <a:accent4>
        <a:srgbClr val="522F91"/>
      </a:accent4>
      <a:accent5>
        <a:srgbClr val="006C68"/>
      </a:accent5>
      <a:accent6>
        <a:srgbClr val="FFCF0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MK_Template_201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GMK_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ln w="38100">
          <a:noFill/>
        </a:ln>
        <a:effectLst/>
      </a:spPr>
      <a:bodyPr vert="horz" lIns="91440" tIns="45720" rIns="91440" bIns="45720" rtlCol="0" anchor="ctr">
        <a:noAutofit/>
      </a:bodyPr>
      <a:lstStyle>
        <a:defPPr>
          <a:defRPr sz="2800" i="0" dirty="0" smtClean="0">
            <a:latin typeface="Segoe UI Light" panose="020B0502040204020203" pitchFamily="34" charset="0"/>
            <a:cs typeface="Segoe UI Light" panose="020B0502040204020203" pitchFamily="34" charset="0"/>
          </a:defRPr>
        </a:defPPr>
      </a:lstStyle>
    </a:txDef>
  </a:objectDefaults>
  <a:extraClrSchemeLst/>
  <a:extLst>
    <a:ext uri="{05A4C25C-085E-4340-85A3-A5531E510DB2}">
      <thm15:themeFamily xmlns:thm15="http://schemas.microsoft.com/office/thememl/2012/main" name="Doble_GMK_2013" id="{7DCB50EA-1B9C-43EC-A6ED-1B06BC114F43}" vid="{5E98240D-770D-447C-BB2E-6C62FA975AA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11140</TotalTime>
  <Words>1171</Words>
  <Application>Microsoft Office PowerPoint</Application>
  <PresentationFormat>Экран (16:9)</PresentationFormat>
  <Paragraphs>130</Paragraphs>
  <Slides>24</Slides>
  <Notes>4</Notes>
  <HiddenSlides>0</HiddenSlides>
  <MMClips>0</MMClips>
  <ScaleCrop>false</ScaleCrop>
  <HeadingPairs>
    <vt:vector size="8" baseType="variant">
      <vt:variant>
        <vt:lpstr>Использованные шрифты</vt:lpstr>
      </vt:variant>
      <vt:variant>
        <vt:i4>10</vt:i4>
      </vt:variant>
      <vt:variant>
        <vt:lpstr>Тема</vt:lpstr>
      </vt:variant>
      <vt:variant>
        <vt:i4>2</vt:i4>
      </vt:variant>
      <vt:variant>
        <vt:lpstr>Внедренные серверы OLE</vt:lpstr>
      </vt:variant>
      <vt:variant>
        <vt:i4>1</vt:i4>
      </vt:variant>
      <vt:variant>
        <vt:lpstr>Заголовки слайдов</vt:lpstr>
      </vt:variant>
      <vt:variant>
        <vt:i4>24</vt:i4>
      </vt:variant>
    </vt:vector>
  </HeadingPairs>
  <TitlesOfParts>
    <vt:vector size="37" baseType="lpstr">
      <vt:lpstr>Arial</vt:lpstr>
      <vt:lpstr>Arial</vt:lpstr>
      <vt:lpstr>Arial Narrow</vt:lpstr>
      <vt:lpstr>Calibri</vt:lpstr>
      <vt:lpstr>Mangal</vt:lpstr>
      <vt:lpstr>Open Sans</vt:lpstr>
      <vt:lpstr>Segoe UI</vt:lpstr>
      <vt:lpstr>Segoe UI Emoji</vt:lpstr>
      <vt:lpstr>Segoe UI Semibold</vt:lpstr>
      <vt:lpstr>Times New Roman</vt:lpstr>
      <vt:lpstr>Office Theme</vt:lpstr>
      <vt:lpstr>GMK_Template_2013</vt:lpstr>
      <vt:lpstr>Лист</vt:lpstr>
      <vt:lpstr>Key Case Studies in Republic of Moldova</vt:lpstr>
      <vt:lpstr>Channel Organization - Overview </vt:lpstr>
      <vt:lpstr>Channel Organization - Overview</vt:lpstr>
      <vt:lpstr>Channel Organization - Overview</vt:lpstr>
      <vt:lpstr>Channel Organization - Overview</vt:lpstr>
      <vt:lpstr>Channel Organization - Overview</vt:lpstr>
      <vt:lpstr>Channel Organization - Overview</vt:lpstr>
      <vt:lpstr>Презентация PowerPoint</vt:lpstr>
      <vt:lpstr>Channel Organization - Overview</vt:lpstr>
      <vt:lpstr>Channel Organization - Overview</vt:lpstr>
      <vt:lpstr>Channel Organization - Overview</vt:lpstr>
      <vt:lpstr>Channel Organization - Overview</vt:lpstr>
      <vt:lpstr>Channel Organization - Overview</vt:lpstr>
      <vt:lpstr>Channel Organization - Overview</vt:lpstr>
      <vt:lpstr>Channel Organization - Overview</vt:lpstr>
      <vt:lpstr>Successful Sales – IS Moldelectrica</vt:lpstr>
      <vt:lpstr>Successful Sales – IS Moldelectrica</vt:lpstr>
      <vt:lpstr>Successful Sales - ICS RED Union Fenosa SA</vt:lpstr>
      <vt:lpstr>Successful Sales - Termoelectrica S.A. </vt:lpstr>
      <vt:lpstr>Презентация PowerPoint</vt:lpstr>
      <vt:lpstr>Lost Sales – IS Moldelectrica</vt:lpstr>
      <vt:lpstr>Презентация PowerPoint</vt:lpstr>
      <vt:lpstr>Case Studies – Key Points</vt:lpstr>
      <vt:lpstr>Case Studies – Key Points</vt:lpstr>
    </vt:vector>
  </TitlesOfParts>
  <Company>TAU</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HpPc</cp:lastModifiedBy>
  <cp:revision>295</cp:revision>
  <dcterms:created xsi:type="dcterms:W3CDTF">2014-07-28T09:50:56Z</dcterms:created>
  <dcterms:modified xsi:type="dcterms:W3CDTF">2017-01-19T05:46:36Z</dcterms:modified>
</cp:coreProperties>
</file>